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1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2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8" r:id="rId4"/>
    <p:sldMasterId id="2147483710" r:id="rId5"/>
    <p:sldMasterId id="2147483722" r:id="rId6"/>
    <p:sldMasterId id="2147483736" r:id="rId7"/>
    <p:sldMasterId id="2147483761" r:id="rId8"/>
    <p:sldMasterId id="2147483773" r:id="rId9"/>
    <p:sldMasterId id="2147483797" r:id="rId10"/>
    <p:sldMasterId id="2147483821" r:id="rId11"/>
    <p:sldMasterId id="2147483833" r:id="rId12"/>
    <p:sldMasterId id="2147483983" r:id="rId13"/>
    <p:sldMasterId id="2147484019" r:id="rId14"/>
    <p:sldMasterId id="2147484043" r:id="rId15"/>
    <p:sldMasterId id="2147484067" r:id="rId16"/>
    <p:sldMasterId id="2147484079" r:id="rId17"/>
    <p:sldMasterId id="2147484091" r:id="rId18"/>
    <p:sldMasterId id="2147484103" r:id="rId19"/>
    <p:sldMasterId id="2147484115" r:id="rId20"/>
    <p:sldMasterId id="2147484127" r:id="rId21"/>
    <p:sldMasterId id="2147484139" r:id="rId22"/>
    <p:sldMasterId id="2147484151" r:id="rId23"/>
  </p:sldMasterIdLst>
  <p:notesMasterIdLst>
    <p:notesMasterId r:id="rId72"/>
  </p:notesMasterIdLst>
  <p:sldIdLst>
    <p:sldId id="256" r:id="rId24"/>
    <p:sldId id="257" r:id="rId25"/>
    <p:sldId id="258" r:id="rId26"/>
    <p:sldId id="404" r:id="rId27"/>
    <p:sldId id="296" r:id="rId28"/>
    <p:sldId id="332" r:id="rId29"/>
    <p:sldId id="259" r:id="rId30"/>
    <p:sldId id="300" r:id="rId31"/>
    <p:sldId id="295" r:id="rId32"/>
    <p:sldId id="297" r:id="rId33"/>
    <p:sldId id="302" r:id="rId34"/>
    <p:sldId id="305" r:id="rId35"/>
    <p:sldId id="294" r:id="rId36"/>
    <p:sldId id="310" r:id="rId37"/>
    <p:sldId id="317" r:id="rId38"/>
    <p:sldId id="313" r:id="rId39"/>
    <p:sldId id="314" r:id="rId40"/>
    <p:sldId id="318" r:id="rId41"/>
    <p:sldId id="319" r:id="rId42"/>
    <p:sldId id="321" r:id="rId43"/>
    <p:sldId id="333" r:id="rId44"/>
    <p:sldId id="323" r:id="rId45"/>
    <p:sldId id="326" r:id="rId46"/>
    <p:sldId id="327" r:id="rId47"/>
    <p:sldId id="322" r:id="rId48"/>
    <p:sldId id="325" r:id="rId49"/>
    <p:sldId id="328" r:id="rId50"/>
    <p:sldId id="329" r:id="rId51"/>
    <p:sldId id="331" r:id="rId52"/>
    <p:sldId id="330" r:id="rId53"/>
    <p:sldId id="353" r:id="rId54"/>
    <p:sldId id="403" r:id="rId55"/>
    <p:sldId id="358" r:id="rId56"/>
    <p:sldId id="359" r:id="rId57"/>
    <p:sldId id="360" r:id="rId58"/>
    <p:sldId id="361" r:id="rId59"/>
    <p:sldId id="367" r:id="rId60"/>
    <p:sldId id="368" r:id="rId61"/>
    <p:sldId id="369" r:id="rId62"/>
    <p:sldId id="370" r:id="rId63"/>
    <p:sldId id="371" r:id="rId64"/>
    <p:sldId id="260" r:id="rId65"/>
    <p:sldId id="383" r:id="rId66"/>
    <p:sldId id="385" r:id="rId67"/>
    <p:sldId id="384" r:id="rId68"/>
    <p:sldId id="375" r:id="rId69"/>
    <p:sldId id="381" r:id="rId70"/>
    <p:sldId id="386" r:id="rId71"/>
  </p:sldIdLst>
  <p:sldSz cx="9144000" cy="6858000" type="screen4x3"/>
  <p:notesSz cx="6858000" cy="9144000"/>
  <p:defaultTextStyle>
    <a:defPPr>
      <a:defRPr lang="ru-RU"/>
    </a:defPPr>
    <a:lvl1pPr marL="0" algn="l" defTabSz="9136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06" algn="l" defTabSz="9136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17" algn="l" defTabSz="9136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24" algn="l" defTabSz="9136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30" algn="l" defTabSz="9136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34" algn="l" defTabSz="9136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848" algn="l" defTabSz="9136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651" algn="l" defTabSz="9136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464" algn="l" defTabSz="9136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2" autoAdjust="0"/>
    <p:restoredTop sz="94660"/>
  </p:normalViewPr>
  <p:slideViewPr>
    <p:cSldViewPr>
      <p:cViewPr varScale="1">
        <p:scale>
          <a:sx n="70" d="100"/>
          <a:sy n="70" d="100"/>
        </p:scale>
        <p:origin x="131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4BD26-A3A4-4DE3-8CF2-F8809C99AD6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F11E9-9DE4-40AB-B0CD-D277FFAEE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80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06" algn="l" defTabSz="913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17" algn="l" defTabSz="913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24" algn="l" defTabSz="913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30" algn="l" defTabSz="913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34" algn="l" defTabSz="913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48" algn="l" defTabSz="913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651" algn="l" defTabSz="913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464" algn="l" defTabSz="913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11E9-9DE4-40AB-B0CD-D277FFAEE0E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30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6473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323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1" y="685805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5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95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692" indent="0">
              <a:buNone/>
              <a:defRPr sz="2400"/>
            </a:lvl3pPr>
            <a:lvl4pPr marL="1370536" indent="0">
              <a:buNone/>
              <a:defRPr sz="2000"/>
            </a:lvl4pPr>
            <a:lvl5pPr marL="1827380" indent="0">
              <a:buNone/>
              <a:defRPr sz="2000"/>
            </a:lvl5pPr>
            <a:lvl6pPr marL="2284222" indent="0">
              <a:buNone/>
              <a:defRPr sz="2000"/>
            </a:lvl6pPr>
            <a:lvl7pPr marL="2741072" indent="0">
              <a:buNone/>
              <a:defRPr sz="2000"/>
            </a:lvl7pPr>
            <a:lvl8pPr marL="3197913" indent="0">
              <a:buNone/>
              <a:defRPr sz="2000"/>
            </a:lvl8pPr>
            <a:lvl9pPr marL="3654762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1" y="5029204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1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4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094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90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351428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96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381018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551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59" y="2942603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5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1A97449-F9F7-4D91-A205-FB595ECBAD45}" type="slidenum">
              <a:rPr lang="ru-RU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8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3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6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7" y="3227052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474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341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403"/>
            <a:ext cx="7696200" cy="1295401"/>
          </a:xfrm>
        </p:spPr>
        <p:txBody>
          <a:bodyPr anchor="b" anchorCtr="0">
            <a:noAutofit/>
          </a:bodyPr>
          <a:lstStyle>
            <a:lvl1pPr algn="ctr" defTabSz="913692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1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68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76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584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129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032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230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78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1" y="685805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5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362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692" indent="0">
              <a:buNone/>
              <a:defRPr sz="2400"/>
            </a:lvl3pPr>
            <a:lvl4pPr marL="1370536" indent="0">
              <a:buNone/>
              <a:defRPr sz="2000"/>
            </a:lvl4pPr>
            <a:lvl5pPr marL="1827380" indent="0">
              <a:buNone/>
              <a:defRPr sz="2000"/>
            </a:lvl5pPr>
            <a:lvl6pPr marL="2284222" indent="0">
              <a:buNone/>
              <a:defRPr sz="2000"/>
            </a:lvl6pPr>
            <a:lvl7pPr marL="2741072" indent="0">
              <a:buNone/>
              <a:defRPr sz="2000"/>
            </a:lvl7pPr>
            <a:lvl8pPr marL="3197913" indent="0">
              <a:buNone/>
              <a:defRPr sz="2000"/>
            </a:lvl8pPr>
            <a:lvl9pPr marL="3654762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1" y="5029204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1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4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28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097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351428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96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381018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599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59" y="2942603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5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1A97449-F9F7-4D91-A205-FB595ECBAD45}" type="slidenum">
              <a:rPr lang="ru-RU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8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3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6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7" y="3227052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945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492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403"/>
            <a:ext cx="7696200" cy="1295401"/>
          </a:xfrm>
        </p:spPr>
        <p:txBody>
          <a:bodyPr anchor="b" anchorCtr="0">
            <a:noAutofit/>
          </a:bodyPr>
          <a:lstStyle>
            <a:lvl1pPr algn="ctr" defTabSz="913692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1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68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76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555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6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1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681" indent="0" algn="r">
              <a:buNone/>
              <a:defRPr>
                <a:solidFill>
                  <a:schemeClr val="tx1"/>
                </a:solidFill>
              </a:defRPr>
            </a:lvl1pPr>
            <a:lvl2pPr marL="456806" indent="0" algn="ctr">
              <a:buNone/>
            </a:lvl2pPr>
            <a:lvl3pPr marL="913617" indent="0" algn="ctr">
              <a:buNone/>
            </a:lvl3pPr>
            <a:lvl4pPr marL="1370424" indent="0" algn="ctr">
              <a:buNone/>
            </a:lvl4pPr>
            <a:lvl5pPr marL="1827230" indent="0" algn="ctr">
              <a:buNone/>
            </a:lvl5pPr>
            <a:lvl6pPr marL="2284034" indent="0" algn="ctr">
              <a:buNone/>
            </a:lvl6pPr>
            <a:lvl7pPr marL="2740848" indent="0" algn="ctr">
              <a:buNone/>
            </a:lvl7pPr>
            <a:lvl8pPr marL="3197651" indent="0" algn="ctr">
              <a:buNone/>
            </a:lvl8pPr>
            <a:lvl9pPr marL="3654464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DBF5F9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19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879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688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400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1" y="685805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5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468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692" indent="0">
              <a:buNone/>
              <a:defRPr sz="2400"/>
            </a:lvl3pPr>
            <a:lvl4pPr marL="1370536" indent="0">
              <a:buNone/>
              <a:defRPr sz="2000"/>
            </a:lvl4pPr>
            <a:lvl5pPr marL="1827380" indent="0">
              <a:buNone/>
              <a:defRPr sz="2000"/>
            </a:lvl5pPr>
            <a:lvl6pPr marL="2284222" indent="0">
              <a:buNone/>
              <a:defRPr sz="2000"/>
            </a:lvl6pPr>
            <a:lvl7pPr marL="2741072" indent="0">
              <a:buNone/>
              <a:defRPr sz="2000"/>
            </a:lvl7pPr>
            <a:lvl8pPr marL="3197913" indent="0">
              <a:buNone/>
              <a:defRPr sz="2000"/>
            </a:lvl8pPr>
            <a:lvl9pPr marL="3654762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1" y="5029204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1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4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332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923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351428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96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381018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518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9715" y="2129984"/>
            <a:ext cx="7254455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0763" y="3885528"/>
            <a:ext cx="5973703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398273" indent="0" algn="ctr">
              <a:buNone/>
              <a:defRPr/>
            </a:lvl2pPr>
            <a:lvl3pPr marL="796541" indent="0" algn="ctr">
              <a:buNone/>
              <a:defRPr/>
            </a:lvl3pPr>
            <a:lvl4pPr marL="1194811" indent="0" algn="ctr">
              <a:buNone/>
              <a:defRPr/>
            </a:lvl4pPr>
            <a:lvl5pPr marL="1593083" indent="0" algn="ctr">
              <a:buNone/>
              <a:defRPr/>
            </a:lvl5pPr>
            <a:lvl6pPr marL="1991357" indent="0" algn="ctr">
              <a:buNone/>
              <a:defRPr/>
            </a:lvl6pPr>
            <a:lvl7pPr marL="2389623" indent="0" algn="ctr">
              <a:buNone/>
              <a:defRPr/>
            </a:lvl7pPr>
            <a:lvl8pPr marL="2787895" indent="0" algn="ctr">
              <a:buNone/>
              <a:defRPr/>
            </a:lvl8pPr>
            <a:lvl9pPr marL="318616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82499"/>
      </p:ext>
    </p:extLst>
  </p:cSld>
  <p:clrMapOvr>
    <a:masterClrMapping/>
  </p:clrMapOvr>
  <p:transition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584430"/>
      </p:ext>
    </p:extLst>
  </p:cSld>
  <p:clrMapOvr>
    <a:masterClrMapping/>
  </p:clrMapOvr>
  <p:transition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645" y="4406874"/>
            <a:ext cx="7253112" cy="136238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4645" y="2906225"/>
            <a:ext cx="7253112" cy="1500638"/>
          </a:xfrm>
        </p:spPr>
        <p:txBody>
          <a:bodyPr anchor="b"/>
          <a:lstStyle>
            <a:lvl1pPr marL="0" indent="0">
              <a:buNone/>
              <a:defRPr sz="1700"/>
            </a:lvl1pPr>
            <a:lvl2pPr marL="398273" indent="0">
              <a:buNone/>
              <a:defRPr sz="1600"/>
            </a:lvl2pPr>
            <a:lvl3pPr marL="796541" indent="0">
              <a:buNone/>
              <a:defRPr sz="1400"/>
            </a:lvl3pPr>
            <a:lvl4pPr marL="1194811" indent="0">
              <a:buNone/>
              <a:defRPr sz="1200"/>
            </a:lvl4pPr>
            <a:lvl5pPr marL="1593083" indent="0">
              <a:buNone/>
              <a:defRPr sz="1200"/>
            </a:lvl5pPr>
            <a:lvl6pPr marL="1991357" indent="0">
              <a:buNone/>
              <a:defRPr sz="1200"/>
            </a:lvl6pPr>
            <a:lvl7pPr marL="2389623" indent="0">
              <a:buNone/>
              <a:defRPr sz="1200"/>
            </a:lvl7pPr>
            <a:lvl8pPr marL="2787895" indent="0">
              <a:buNone/>
              <a:defRPr sz="1200"/>
            </a:lvl8pPr>
            <a:lvl9pPr marL="3186166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7944638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525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6276" y="1906760"/>
            <a:ext cx="3577503" cy="45235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32794" y="1906760"/>
            <a:ext cx="3577503" cy="45235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720191"/>
      </p:ext>
    </p:extLst>
  </p:cSld>
  <p:clrMapOvr>
    <a:masterClrMapping/>
  </p:clrMapOvr>
  <p:transition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376" y="275081"/>
            <a:ext cx="7680477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7368" y="1535201"/>
            <a:ext cx="3769683" cy="63942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273" indent="0">
              <a:buNone/>
              <a:defRPr sz="1700" b="1"/>
            </a:lvl2pPr>
            <a:lvl3pPr marL="796541" indent="0">
              <a:buNone/>
              <a:defRPr sz="1600" b="1"/>
            </a:lvl3pPr>
            <a:lvl4pPr marL="1194811" indent="0">
              <a:buNone/>
              <a:defRPr sz="1400" b="1"/>
            </a:lvl4pPr>
            <a:lvl5pPr marL="1593083" indent="0">
              <a:buNone/>
              <a:defRPr sz="1400" b="1"/>
            </a:lvl5pPr>
            <a:lvl6pPr marL="1991357" indent="0">
              <a:buNone/>
              <a:defRPr sz="1400" b="1"/>
            </a:lvl6pPr>
            <a:lvl7pPr marL="2389623" indent="0">
              <a:buNone/>
              <a:defRPr sz="1400" b="1"/>
            </a:lvl7pPr>
            <a:lvl8pPr marL="2787895" indent="0">
              <a:buNone/>
              <a:defRPr sz="1400" b="1"/>
            </a:lvl8pPr>
            <a:lvl9pPr marL="3186166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7368" y="2174628"/>
            <a:ext cx="3769683" cy="395177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35482" y="1535201"/>
            <a:ext cx="3772371" cy="63942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273" indent="0">
              <a:buNone/>
              <a:defRPr sz="1700" b="1"/>
            </a:lvl2pPr>
            <a:lvl3pPr marL="796541" indent="0">
              <a:buNone/>
              <a:defRPr sz="1600" b="1"/>
            </a:lvl3pPr>
            <a:lvl4pPr marL="1194811" indent="0">
              <a:buNone/>
              <a:defRPr sz="1400" b="1"/>
            </a:lvl4pPr>
            <a:lvl5pPr marL="1593083" indent="0">
              <a:buNone/>
              <a:defRPr sz="1400" b="1"/>
            </a:lvl5pPr>
            <a:lvl6pPr marL="1991357" indent="0">
              <a:buNone/>
              <a:defRPr sz="1400" b="1"/>
            </a:lvl6pPr>
            <a:lvl7pPr marL="2389623" indent="0">
              <a:buNone/>
              <a:defRPr sz="1400" b="1"/>
            </a:lvl7pPr>
            <a:lvl8pPr marL="2787895" indent="0">
              <a:buNone/>
              <a:defRPr sz="1400" b="1"/>
            </a:lvl8pPr>
            <a:lvl9pPr marL="3186166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335482" y="2174628"/>
            <a:ext cx="3772371" cy="395177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818656"/>
      </p:ext>
    </p:extLst>
  </p:cSld>
  <p:clrMapOvr>
    <a:masterClrMapping/>
  </p:clrMapOvr>
  <p:transition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00031"/>
      </p:ext>
    </p:extLst>
  </p:cSld>
  <p:clrMapOvr>
    <a:masterClrMapping/>
  </p:clrMapOvr>
  <p:transition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51332"/>
      </p:ext>
    </p:extLst>
  </p:cSld>
  <p:clrMapOvr>
    <a:masterClrMapping/>
  </p:clrMapOvr>
  <p:transition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367" y="273629"/>
            <a:ext cx="2807440" cy="1160762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36945" y="273633"/>
            <a:ext cx="4770899" cy="58527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7367" y="1434402"/>
            <a:ext cx="2807440" cy="4692013"/>
          </a:xfrm>
        </p:spPr>
        <p:txBody>
          <a:bodyPr/>
          <a:lstStyle>
            <a:lvl1pPr marL="0" indent="0">
              <a:buNone/>
              <a:defRPr sz="1200"/>
            </a:lvl1pPr>
            <a:lvl2pPr marL="398273" indent="0">
              <a:buNone/>
              <a:defRPr sz="1000"/>
            </a:lvl2pPr>
            <a:lvl3pPr marL="796541" indent="0">
              <a:buNone/>
              <a:defRPr sz="900"/>
            </a:lvl3pPr>
            <a:lvl4pPr marL="1194811" indent="0">
              <a:buNone/>
              <a:defRPr sz="800"/>
            </a:lvl4pPr>
            <a:lvl5pPr marL="1593083" indent="0">
              <a:buNone/>
              <a:defRPr sz="800"/>
            </a:lvl5pPr>
            <a:lvl6pPr marL="1991357" indent="0">
              <a:buNone/>
              <a:defRPr sz="800"/>
            </a:lvl6pPr>
            <a:lvl7pPr marL="2389623" indent="0">
              <a:buNone/>
              <a:defRPr sz="800"/>
            </a:lvl7pPr>
            <a:lvl8pPr marL="2787895" indent="0">
              <a:buNone/>
              <a:defRPr sz="800"/>
            </a:lvl8pPr>
            <a:lvl9pPr marL="318616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721509"/>
      </p:ext>
    </p:extLst>
  </p:cSld>
  <p:clrMapOvr>
    <a:masterClrMapping/>
  </p:clrMapOvr>
  <p:transition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177" y="4800026"/>
            <a:ext cx="5120317" cy="56742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673177" y="612065"/>
            <a:ext cx="5120317" cy="4115952"/>
          </a:xfrm>
        </p:spPr>
        <p:txBody>
          <a:bodyPr/>
          <a:lstStyle>
            <a:lvl1pPr marL="0" indent="0">
              <a:buNone/>
              <a:defRPr sz="2800"/>
            </a:lvl1pPr>
            <a:lvl2pPr marL="398273" indent="0">
              <a:buNone/>
              <a:defRPr sz="2400"/>
            </a:lvl2pPr>
            <a:lvl3pPr marL="796541" indent="0">
              <a:buNone/>
              <a:defRPr sz="2100"/>
            </a:lvl3pPr>
            <a:lvl4pPr marL="1194811" indent="0">
              <a:buNone/>
              <a:defRPr sz="1700"/>
            </a:lvl4pPr>
            <a:lvl5pPr marL="1593083" indent="0">
              <a:buNone/>
              <a:defRPr sz="1700"/>
            </a:lvl5pPr>
            <a:lvl6pPr marL="1991357" indent="0">
              <a:buNone/>
              <a:defRPr sz="1700"/>
            </a:lvl6pPr>
            <a:lvl7pPr marL="2389623" indent="0">
              <a:buNone/>
              <a:defRPr sz="1700"/>
            </a:lvl7pPr>
            <a:lvl8pPr marL="2787895" indent="0">
              <a:buNone/>
              <a:defRPr sz="1700"/>
            </a:lvl8pPr>
            <a:lvl9pPr marL="3186166" indent="0">
              <a:buNone/>
              <a:defRPr sz="17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3177" y="5367444"/>
            <a:ext cx="5120317" cy="805044"/>
          </a:xfrm>
        </p:spPr>
        <p:txBody>
          <a:bodyPr/>
          <a:lstStyle>
            <a:lvl1pPr marL="0" indent="0">
              <a:buNone/>
              <a:defRPr sz="1200"/>
            </a:lvl1pPr>
            <a:lvl2pPr marL="398273" indent="0">
              <a:buNone/>
              <a:defRPr sz="1000"/>
            </a:lvl2pPr>
            <a:lvl3pPr marL="796541" indent="0">
              <a:buNone/>
              <a:defRPr sz="900"/>
            </a:lvl3pPr>
            <a:lvl4pPr marL="1194811" indent="0">
              <a:buNone/>
              <a:defRPr sz="800"/>
            </a:lvl4pPr>
            <a:lvl5pPr marL="1593083" indent="0">
              <a:buNone/>
              <a:defRPr sz="800"/>
            </a:lvl5pPr>
            <a:lvl6pPr marL="1991357" indent="0">
              <a:buNone/>
              <a:defRPr sz="800"/>
            </a:lvl6pPr>
            <a:lvl7pPr marL="2389623" indent="0">
              <a:buNone/>
              <a:defRPr sz="800"/>
            </a:lvl7pPr>
            <a:lvl8pPr marL="2787895" indent="0">
              <a:buNone/>
              <a:defRPr sz="800"/>
            </a:lvl8pPr>
            <a:lvl9pPr marL="318616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802100"/>
      </p:ext>
    </p:extLst>
  </p:cSld>
  <p:clrMapOvr>
    <a:masterClrMapping/>
  </p:clrMapOvr>
  <p:transition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444642"/>
      </p:ext>
    </p:extLst>
  </p:cSld>
  <p:clrMapOvr>
    <a:masterClrMapping/>
  </p:clrMapOvr>
  <p:transition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89282" y="563100"/>
            <a:ext cx="1821005" cy="58671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6265" y="563100"/>
            <a:ext cx="5334000" cy="58671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211277"/>
      </p:ext>
    </p:extLst>
  </p:cSld>
  <p:clrMapOvr>
    <a:masterClrMapping/>
  </p:clrMapOvr>
  <p:transition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614" y="563111"/>
            <a:ext cx="7805460" cy="11535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70614" y="1906760"/>
            <a:ext cx="3838222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852" y="1906760"/>
            <a:ext cx="3838222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3426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614" y="563111"/>
            <a:ext cx="7805460" cy="11535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70614" y="1906763"/>
            <a:ext cx="3838222" cy="21919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70614" y="4236936"/>
            <a:ext cx="3838222" cy="2193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37852" y="1906760"/>
            <a:ext cx="3838222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021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8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681" rIns="45681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DBF5F9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8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5CE5-F846-4DD1-A289-48F2A7AB2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5AEF-1C56-477D-AED6-6483EF90C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871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C8EE-C49F-408A-A6C1-CCF89D811E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6C139-457F-461B-A1E0-227593DF68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286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6C0-4490-4937-B01E-33C9744AA3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23CC-B3BC-4DBE-A088-BCE54D9269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434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CD57-4329-4EEE-98D9-29ED7BAF76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782D-9070-4B05-BA42-08817B4CFC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505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95B0-0F2B-4FCD-80CE-99826AB14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A79A-AC84-425C-8FF0-9063E60465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566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8A79-359C-4983-A173-586DF71CA6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403B-762D-48C2-92E6-826F6ACD9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464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3922-FA74-4457-B0C9-CE4F5AA1DF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707B-FBD3-483C-8DF3-BEB34EAF17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579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B2A4-56AC-45AE-A3EF-8A460B9433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25C8-C19D-48A1-88BF-80520E2965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173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621F-9A63-4E25-B6B9-8A48F7D41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D6A0-58E1-4D8E-8E16-400CE41DB2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95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E030-C39A-403F-8910-E76BC1D49F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54A7-59DF-4AB0-B38B-F7AC30E4EF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31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704088"/>
            <a:ext cx="8229600" cy="1143000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791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07C4-26F3-4D6C-A957-72D211C407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0A46-25F1-4701-A4BC-D1BBFDFCCE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18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161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567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416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96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126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809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671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592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06" indent="0">
              <a:buNone/>
              <a:defRPr sz="2800"/>
            </a:lvl2pPr>
            <a:lvl3pPr marL="913617" indent="0">
              <a:buNone/>
              <a:defRPr sz="2400"/>
            </a:lvl3pPr>
            <a:lvl4pPr marL="1370424" indent="0">
              <a:buNone/>
              <a:defRPr sz="2000"/>
            </a:lvl4pPr>
            <a:lvl5pPr marL="1827230" indent="0">
              <a:buNone/>
              <a:defRPr sz="2000"/>
            </a:lvl5pPr>
            <a:lvl6pPr marL="2284034" indent="0">
              <a:buNone/>
              <a:defRPr sz="2000"/>
            </a:lvl6pPr>
            <a:lvl7pPr marL="2740848" indent="0">
              <a:buNone/>
              <a:defRPr sz="2000"/>
            </a:lvl7pPr>
            <a:lvl8pPr marL="3197651" indent="0">
              <a:buNone/>
              <a:defRPr sz="2000"/>
            </a:lvl8pPr>
            <a:lvl9pPr marL="36544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704088"/>
            <a:ext cx="8229600" cy="1143000"/>
          </a:xfrm>
        </p:spPr>
        <p:txBody>
          <a:bodyPr tIns="45681" anchor="b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52"/>
            <a:ext cx="4040188" cy="659352"/>
          </a:xfrm>
        </p:spPr>
        <p:txBody>
          <a:bodyPr lIns="45681" tIns="0" rIns="45681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46" y="1859778"/>
            <a:ext cx="4041775" cy="654843"/>
          </a:xfrm>
        </p:spPr>
        <p:txBody>
          <a:bodyPr lIns="45681" tIns="0" rIns="45681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03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549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34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5CE5-F846-4DD1-A289-48F2A7AB2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5AEF-1C56-477D-AED6-6483EF90C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186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C8EE-C49F-408A-A6C1-CCF89D811E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6C139-457F-461B-A1E0-227593DF68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774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6C0-4490-4937-B01E-33C9744AA3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23CC-B3BC-4DBE-A088-BCE54D9269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672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CD57-4329-4EEE-98D9-29ED7BAF76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782D-9070-4B05-BA42-08817B4CFC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131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95B0-0F2B-4FCD-80CE-99826AB14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A79A-AC84-425C-8FF0-9063E60465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137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8A79-359C-4983-A173-586DF71CA6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403B-762D-48C2-92E6-826F6ACD9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198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3922-FA74-4457-B0C9-CE4F5AA1DF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707B-FBD3-483C-8DF3-BEB34EAF17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623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B2A4-56AC-45AE-A3EF-8A460B9433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25C8-C19D-48A1-88BF-80520E2965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49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68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357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621F-9A63-4E25-B6B9-8A48F7D41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D6A0-58E1-4D8E-8E16-400CE41DB2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736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E030-C39A-403F-8910-E76BC1D49F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54A7-59DF-4AB0-B38B-F7AC30E4EF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191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07C4-26F3-4D6C-A957-72D211C407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0A46-25F1-4701-A4BC-D1BBFDFCCE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220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5CE5-F846-4DD1-A289-48F2A7AB2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5AEF-1C56-477D-AED6-6483EF90C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0417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C8EE-C49F-408A-A6C1-CCF89D811E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6C139-457F-461B-A1E0-227593DF68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963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6C0-4490-4937-B01E-33C9744AA3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23CC-B3BC-4DBE-A088-BCE54D9269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59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CD57-4329-4EEE-98D9-29ED7BAF76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782D-9070-4B05-BA42-08817B4CFC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5135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95B0-0F2B-4FCD-80CE-99826AB14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A79A-AC84-425C-8FF0-9063E60465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226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8A79-359C-4983-A173-586DF71CA6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403B-762D-48C2-92E6-826F6ACD9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460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3922-FA74-4457-B0C9-CE4F5AA1DF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707B-FBD3-483C-8DF3-BEB34EAF17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57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B2A4-56AC-45AE-A3EF-8A460B9433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25C8-C19D-48A1-88BF-80520E2965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170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621F-9A63-4E25-B6B9-8A48F7D41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D6A0-58E1-4D8E-8E16-400CE41DB2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772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E030-C39A-403F-8910-E76BC1D49F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54A7-59DF-4AB0-B38B-F7AC30E4EF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969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07C4-26F3-4D6C-A957-72D211C407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0A46-25F1-4701-A4BC-D1BBFDFCCE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81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5CE5-F846-4DD1-A289-48F2A7AB2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5AEF-1C56-477D-AED6-6483EF90C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237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C8EE-C49F-408A-A6C1-CCF89D811E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6C139-457F-461B-A1E0-227593DF68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9399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6C0-4490-4937-B01E-33C9744AA3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23CC-B3BC-4DBE-A088-BCE54D9269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085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CD57-4329-4EEE-98D9-29ED7BAF76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782D-9070-4B05-BA42-08817B4CFC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1425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95B0-0F2B-4FCD-80CE-99826AB14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A79A-AC84-425C-8FF0-9063E60465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087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8A79-359C-4983-A173-586DF71CA6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403B-762D-48C2-92E6-826F6ACD9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54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4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3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2" y="1676403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9970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3922-FA74-4457-B0C9-CE4F5AA1DF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707B-FBD3-483C-8DF3-BEB34EAF17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093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B2A4-56AC-45AE-A3EF-8A460B9433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25C8-C19D-48A1-88BF-80520E2965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091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621F-9A63-4E25-B6B9-8A48F7D41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D6A0-58E1-4D8E-8E16-400CE41DB2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284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E030-C39A-403F-8910-E76BC1D49F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54A7-59DF-4AB0-B38B-F7AC30E4EF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358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07C4-26F3-4D6C-A957-72D211C407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0A46-25F1-4701-A4BC-D1BBFDFCCE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4748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5CE5-F846-4DD1-A289-48F2A7AB2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5AEF-1C56-477D-AED6-6483EF90C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657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C8EE-C49F-408A-A6C1-CCF89D811E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6C139-457F-461B-A1E0-227593DF68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104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6C0-4490-4937-B01E-33C9744AA3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23CC-B3BC-4DBE-A088-BCE54D9269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681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CD57-4329-4EEE-98D9-29ED7BAF76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782D-9070-4B05-BA42-08817B4CFC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162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95B0-0F2B-4FCD-80CE-99826AB14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A79A-AC84-425C-8FF0-9063E60465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4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92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80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73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77017"/>
            <a:ext cx="2212848" cy="1582621"/>
          </a:xfrm>
        </p:spPr>
        <p:txBody>
          <a:bodyPr vert="horz" lIns="45681" tIns="45681" rIns="45681" bIns="45681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3957" rIns="45681" bIns="45681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71"/>
            <a:ext cx="609600" cy="365125"/>
          </a:xfrm>
        </p:spPr>
        <p:txBody>
          <a:bodyPr/>
          <a:lstStyle/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5" tIns="45681" rIns="91365" bIns="45681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9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5" tIns="45681" rIns="91365" bIns="45681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3444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8A79-359C-4983-A173-586DF71CA6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403B-762D-48C2-92E6-826F6ACD9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376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3922-FA74-4457-B0C9-CE4F5AA1DF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707B-FBD3-483C-8DF3-BEB34EAF17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8874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B2A4-56AC-45AE-A3EF-8A460B9433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25C8-C19D-48A1-88BF-80520E2965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8777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621F-9A63-4E25-B6B9-8A48F7D41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D6A0-58E1-4D8E-8E16-400CE41DB2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682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E030-C39A-403F-8910-E76BC1D49F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54A7-59DF-4AB0-B38B-F7AC30E4EF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6945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07C4-26F3-4D6C-A957-72D211C407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0A46-25F1-4701-A4BC-D1BBFDFCCE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289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5CE5-F846-4DD1-A289-48F2A7AB2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5AEF-1C56-477D-AED6-6483EF90C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714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C8EE-C49F-408A-A6C1-CCF89D811E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6C139-457F-461B-A1E0-227593DF68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3500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6C0-4490-4937-B01E-33C9744AA3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23CC-B3BC-4DBE-A088-BCE54D9269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3681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CD57-4329-4EEE-98D9-29ED7BAF76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782D-9070-4B05-BA42-08817B4CFC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98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8229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95B0-0F2B-4FCD-80CE-99826AB14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A79A-AC84-425C-8FF0-9063E60465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9147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8A79-359C-4983-A173-586DF71CA6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403B-762D-48C2-92E6-826F6ACD9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8863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3922-FA74-4457-B0C9-CE4F5AA1DF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707B-FBD3-483C-8DF3-BEB34EAF17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08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B2A4-56AC-45AE-A3EF-8A460B9433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25C8-C19D-48A1-88BF-80520E2965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558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621F-9A63-4E25-B6B9-8A48F7D41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D6A0-58E1-4D8E-8E16-400CE41DB2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068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E030-C39A-403F-8910-E76BC1D49F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54A7-59DF-4AB0-B38B-F7AC30E4EF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4554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07C4-26F3-4D6C-A957-72D211C407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0A46-25F1-4701-A4BC-D1BBFDFCCE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9579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5CE5-F846-4DD1-A289-48F2A7AB2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5AEF-1C56-477D-AED6-6483EF90C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568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C8EE-C49F-408A-A6C1-CCF89D811E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6C139-457F-461B-A1E0-227593DF68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037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6C0-4490-4937-B01E-33C9744AA3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23CC-B3BC-4DBE-A088-BCE54D9269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82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84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CD57-4329-4EEE-98D9-29ED7BAF76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782D-9070-4B05-BA42-08817B4CFC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7533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95B0-0F2B-4FCD-80CE-99826AB14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A79A-AC84-425C-8FF0-9063E60465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0582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8A79-359C-4983-A173-586DF71CA6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403B-762D-48C2-92E6-826F6ACD9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8169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3922-FA74-4457-B0C9-CE4F5AA1DF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707B-FBD3-483C-8DF3-BEB34EAF17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961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B2A4-56AC-45AE-A3EF-8A460B9433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25C8-C19D-48A1-88BF-80520E2965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0620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621F-9A63-4E25-B6B9-8A48F7D41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D6A0-58E1-4D8E-8E16-400CE41DB2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751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E030-C39A-403F-8910-E76BC1D49F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54A7-59DF-4AB0-B38B-F7AC30E4EF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2961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07C4-26F3-4D6C-A957-72D211C407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0A46-25F1-4701-A4BC-D1BBFDFCCE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4462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375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0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9725" y="2129984"/>
            <a:ext cx="7254455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0773" y="3885528"/>
            <a:ext cx="5973703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398111" indent="0" algn="ctr">
              <a:buNone/>
              <a:defRPr/>
            </a:lvl2pPr>
            <a:lvl3pPr marL="796215" indent="0" algn="ctr">
              <a:buNone/>
              <a:defRPr/>
            </a:lvl3pPr>
            <a:lvl4pPr marL="1194323" indent="0" algn="ctr">
              <a:buNone/>
              <a:defRPr/>
            </a:lvl4pPr>
            <a:lvl5pPr marL="1592432" indent="0" algn="ctr">
              <a:buNone/>
              <a:defRPr/>
            </a:lvl5pPr>
            <a:lvl6pPr marL="1990543" indent="0" algn="ctr">
              <a:buNone/>
              <a:defRPr/>
            </a:lvl6pPr>
            <a:lvl7pPr marL="2388645" indent="0" algn="ctr">
              <a:buNone/>
              <a:defRPr/>
            </a:lvl7pPr>
            <a:lvl8pPr marL="2786755" indent="0" algn="ctr">
              <a:buNone/>
              <a:defRPr/>
            </a:lvl8pPr>
            <a:lvl9pPr marL="318486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721824"/>
      </p:ext>
    </p:extLst>
  </p:cSld>
  <p:clrMapOvr>
    <a:masterClrMapping/>
  </p:clrMapOvr>
  <p:transition>
    <p:wip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4375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465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2503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8606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7425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102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06" indent="0">
              <a:buNone/>
              <a:defRPr sz="2800"/>
            </a:lvl2pPr>
            <a:lvl3pPr marL="913617" indent="0">
              <a:buNone/>
              <a:defRPr sz="2400"/>
            </a:lvl3pPr>
            <a:lvl4pPr marL="1370424" indent="0">
              <a:buNone/>
              <a:defRPr sz="2000"/>
            </a:lvl4pPr>
            <a:lvl5pPr marL="1827230" indent="0">
              <a:buNone/>
              <a:defRPr sz="2000"/>
            </a:lvl5pPr>
            <a:lvl6pPr marL="2284034" indent="0">
              <a:buNone/>
              <a:defRPr sz="2000"/>
            </a:lvl6pPr>
            <a:lvl7pPr marL="2740848" indent="0">
              <a:buNone/>
              <a:defRPr sz="2000"/>
            </a:lvl7pPr>
            <a:lvl8pPr marL="3197651" indent="0">
              <a:buNone/>
              <a:defRPr sz="2000"/>
            </a:lvl8pPr>
            <a:lvl9pPr marL="36544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43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0921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030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3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544014"/>
      </p:ext>
    </p:extLst>
  </p:cSld>
  <p:clrMapOvr>
    <a:masterClrMapping/>
  </p:clrMapOvr>
  <p:transition>
    <p:wip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1819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7663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6607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4523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2066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9854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81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06" indent="0">
              <a:buNone/>
              <a:defRPr sz="2800"/>
            </a:lvl2pPr>
            <a:lvl3pPr marL="913617" indent="0">
              <a:buNone/>
              <a:defRPr sz="2400"/>
            </a:lvl3pPr>
            <a:lvl4pPr marL="1370424" indent="0">
              <a:buNone/>
              <a:defRPr sz="2000"/>
            </a:lvl4pPr>
            <a:lvl5pPr marL="1827230" indent="0">
              <a:buNone/>
              <a:defRPr sz="2000"/>
            </a:lvl5pPr>
            <a:lvl6pPr marL="2284034" indent="0">
              <a:buNone/>
              <a:defRPr sz="2000"/>
            </a:lvl6pPr>
            <a:lvl7pPr marL="2740848" indent="0">
              <a:buNone/>
              <a:defRPr sz="2000"/>
            </a:lvl7pPr>
            <a:lvl8pPr marL="3197651" indent="0">
              <a:buNone/>
              <a:defRPr sz="2000"/>
            </a:lvl8pPr>
            <a:lvl9pPr marL="36544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305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9921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03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645" y="4406884"/>
            <a:ext cx="7253112" cy="136238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4645" y="2906225"/>
            <a:ext cx="7253112" cy="1500638"/>
          </a:xfrm>
        </p:spPr>
        <p:txBody>
          <a:bodyPr anchor="b"/>
          <a:lstStyle>
            <a:lvl1pPr marL="0" indent="0">
              <a:buNone/>
              <a:defRPr sz="1700"/>
            </a:lvl1pPr>
            <a:lvl2pPr marL="398111" indent="0">
              <a:buNone/>
              <a:defRPr sz="1600"/>
            </a:lvl2pPr>
            <a:lvl3pPr marL="796215" indent="0">
              <a:buNone/>
              <a:defRPr sz="1400"/>
            </a:lvl3pPr>
            <a:lvl4pPr marL="1194323" indent="0">
              <a:buNone/>
              <a:defRPr sz="1200"/>
            </a:lvl4pPr>
            <a:lvl5pPr marL="1592432" indent="0">
              <a:buNone/>
              <a:defRPr sz="1200"/>
            </a:lvl5pPr>
            <a:lvl6pPr marL="1990543" indent="0">
              <a:buNone/>
              <a:defRPr sz="1200"/>
            </a:lvl6pPr>
            <a:lvl7pPr marL="2388645" indent="0">
              <a:buNone/>
              <a:defRPr sz="1200"/>
            </a:lvl7pPr>
            <a:lvl8pPr marL="2786755" indent="0">
              <a:buNone/>
              <a:defRPr sz="1200"/>
            </a:lvl8pPr>
            <a:lvl9pPr marL="31848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2192173"/>
      </p:ext>
    </p:extLst>
  </p:cSld>
  <p:clrMapOvr>
    <a:masterClrMapping/>
  </p:clrMapOvr>
  <p:transition>
    <p:wip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5541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7949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6564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1231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9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6856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253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8243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06" indent="0">
              <a:buNone/>
              <a:defRPr sz="2800"/>
            </a:lvl2pPr>
            <a:lvl3pPr marL="913617" indent="0">
              <a:buNone/>
              <a:defRPr sz="2400"/>
            </a:lvl3pPr>
            <a:lvl4pPr marL="1370424" indent="0">
              <a:buNone/>
              <a:defRPr sz="2000"/>
            </a:lvl4pPr>
            <a:lvl5pPr marL="1827230" indent="0">
              <a:buNone/>
              <a:defRPr sz="2000"/>
            </a:lvl5pPr>
            <a:lvl6pPr marL="2284034" indent="0">
              <a:buNone/>
              <a:defRPr sz="2000"/>
            </a:lvl6pPr>
            <a:lvl7pPr marL="2740848" indent="0">
              <a:buNone/>
              <a:defRPr sz="2000"/>
            </a:lvl7pPr>
            <a:lvl8pPr marL="3197651" indent="0">
              <a:buNone/>
              <a:defRPr sz="2000"/>
            </a:lvl8pPr>
            <a:lvl9pPr marL="36544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4435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85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6286" y="1906760"/>
            <a:ext cx="3577503" cy="45235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32804" y="1906760"/>
            <a:ext cx="3577503" cy="45235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842572"/>
      </p:ext>
    </p:extLst>
  </p:cSld>
  <p:clrMapOvr>
    <a:masterClrMapping/>
  </p:clrMapOvr>
  <p:transition>
    <p:wip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84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386" y="275091"/>
            <a:ext cx="7680477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7368" y="1535201"/>
            <a:ext cx="3769683" cy="63942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111" indent="0">
              <a:buNone/>
              <a:defRPr sz="1700" b="1"/>
            </a:lvl2pPr>
            <a:lvl3pPr marL="796215" indent="0">
              <a:buNone/>
              <a:defRPr sz="1600" b="1"/>
            </a:lvl3pPr>
            <a:lvl4pPr marL="1194323" indent="0">
              <a:buNone/>
              <a:defRPr sz="1400" b="1"/>
            </a:lvl4pPr>
            <a:lvl5pPr marL="1592432" indent="0">
              <a:buNone/>
              <a:defRPr sz="1400" b="1"/>
            </a:lvl5pPr>
            <a:lvl6pPr marL="1990543" indent="0">
              <a:buNone/>
              <a:defRPr sz="1400" b="1"/>
            </a:lvl6pPr>
            <a:lvl7pPr marL="2388645" indent="0">
              <a:buNone/>
              <a:defRPr sz="1400" b="1"/>
            </a:lvl7pPr>
            <a:lvl8pPr marL="2786755" indent="0">
              <a:buNone/>
              <a:defRPr sz="1400" b="1"/>
            </a:lvl8pPr>
            <a:lvl9pPr marL="3184864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7368" y="2174628"/>
            <a:ext cx="3769683" cy="395177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35492" y="1535201"/>
            <a:ext cx="3772371" cy="63942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111" indent="0">
              <a:buNone/>
              <a:defRPr sz="1700" b="1"/>
            </a:lvl2pPr>
            <a:lvl3pPr marL="796215" indent="0">
              <a:buNone/>
              <a:defRPr sz="1600" b="1"/>
            </a:lvl3pPr>
            <a:lvl4pPr marL="1194323" indent="0">
              <a:buNone/>
              <a:defRPr sz="1400" b="1"/>
            </a:lvl4pPr>
            <a:lvl5pPr marL="1592432" indent="0">
              <a:buNone/>
              <a:defRPr sz="1400" b="1"/>
            </a:lvl5pPr>
            <a:lvl6pPr marL="1990543" indent="0">
              <a:buNone/>
              <a:defRPr sz="1400" b="1"/>
            </a:lvl6pPr>
            <a:lvl7pPr marL="2388645" indent="0">
              <a:buNone/>
              <a:defRPr sz="1400" b="1"/>
            </a:lvl7pPr>
            <a:lvl8pPr marL="2786755" indent="0">
              <a:buNone/>
              <a:defRPr sz="1400" b="1"/>
            </a:lvl8pPr>
            <a:lvl9pPr marL="3184864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335492" y="2174628"/>
            <a:ext cx="3772371" cy="395177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372776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05425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975715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72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367" y="273629"/>
            <a:ext cx="2807440" cy="1160762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36945" y="273633"/>
            <a:ext cx="4770899" cy="58527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7367" y="1434412"/>
            <a:ext cx="2807440" cy="4692013"/>
          </a:xfrm>
        </p:spPr>
        <p:txBody>
          <a:bodyPr/>
          <a:lstStyle>
            <a:lvl1pPr marL="0" indent="0">
              <a:buNone/>
              <a:defRPr sz="1200"/>
            </a:lvl1pPr>
            <a:lvl2pPr marL="398111" indent="0">
              <a:buNone/>
              <a:defRPr sz="1000"/>
            </a:lvl2pPr>
            <a:lvl3pPr marL="796215" indent="0">
              <a:buNone/>
              <a:defRPr sz="900"/>
            </a:lvl3pPr>
            <a:lvl4pPr marL="1194323" indent="0">
              <a:buNone/>
              <a:defRPr sz="800"/>
            </a:lvl4pPr>
            <a:lvl5pPr marL="1592432" indent="0">
              <a:buNone/>
              <a:defRPr sz="800"/>
            </a:lvl5pPr>
            <a:lvl6pPr marL="1990543" indent="0">
              <a:buNone/>
              <a:defRPr sz="800"/>
            </a:lvl6pPr>
            <a:lvl7pPr marL="2388645" indent="0">
              <a:buNone/>
              <a:defRPr sz="800"/>
            </a:lvl7pPr>
            <a:lvl8pPr marL="2786755" indent="0">
              <a:buNone/>
              <a:defRPr sz="800"/>
            </a:lvl8pPr>
            <a:lvl9pPr marL="318486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98024353"/>
      </p:ext>
    </p:extLst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177" y="4800026"/>
            <a:ext cx="5120317" cy="56742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673177" y="612065"/>
            <a:ext cx="5120317" cy="4115952"/>
          </a:xfrm>
        </p:spPr>
        <p:txBody>
          <a:bodyPr/>
          <a:lstStyle>
            <a:lvl1pPr marL="0" indent="0">
              <a:buNone/>
              <a:defRPr sz="2800"/>
            </a:lvl1pPr>
            <a:lvl2pPr marL="398111" indent="0">
              <a:buNone/>
              <a:defRPr sz="2400"/>
            </a:lvl2pPr>
            <a:lvl3pPr marL="796215" indent="0">
              <a:buNone/>
              <a:defRPr sz="2100"/>
            </a:lvl3pPr>
            <a:lvl4pPr marL="1194323" indent="0">
              <a:buNone/>
              <a:defRPr sz="1700"/>
            </a:lvl4pPr>
            <a:lvl5pPr marL="1592432" indent="0">
              <a:buNone/>
              <a:defRPr sz="1700"/>
            </a:lvl5pPr>
            <a:lvl6pPr marL="1990543" indent="0">
              <a:buNone/>
              <a:defRPr sz="1700"/>
            </a:lvl6pPr>
            <a:lvl7pPr marL="2388645" indent="0">
              <a:buNone/>
              <a:defRPr sz="1700"/>
            </a:lvl7pPr>
            <a:lvl8pPr marL="2786755" indent="0">
              <a:buNone/>
              <a:defRPr sz="1700"/>
            </a:lvl8pPr>
            <a:lvl9pPr marL="3184864" indent="0">
              <a:buNone/>
              <a:defRPr sz="17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3177" y="5367444"/>
            <a:ext cx="5120317" cy="805044"/>
          </a:xfrm>
        </p:spPr>
        <p:txBody>
          <a:bodyPr/>
          <a:lstStyle>
            <a:lvl1pPr marL="0" indent="0">
              <a:buNone/>
              <a:defRPr sz="1200"/>
            </a:lvl1pPr>
            <a:lvl2pPr marL="398111" indent="0">
              <a:buNone/>
              <a:defRPr sz="1000"/>
            </a:lvl2pPr>
            <a:lvl3pPr marL="796215" indent="0">
              <a:buNone/>
              <a:defRPr sz="900"/>
            </a:lvl3pPr>
            <a:lvl4pPr marL="1194323" indent="0">
              <a:buNone/>
              <a:defRPr sz="800"/>
            </a:lvl4pPr>
            <a:lvl5pPr marL="1592432" indent="0">
              <a:buNone/>
              <a:defRPr sz="800"/>
            </a:lvl5pPr>
            <a:lvl6pPr marL="1990543" indent="0">
              <a:buNone/>
              <a:defRPr sz="800"/>
            </a:lvl6pPr>
            <a:lvl7pPr marL="2388645" indent="0">
              <a:buNone/>
              <a:defRPr sz="800"/>
            </a:lvl7pPr>
            <a:lvl8pPr marL="2786755" indent="0">
              <a:buNone/>
              <a:defRPr sz="800"/>
            </a:lvl8pPr>
            <a:lvl9pPr marL="318486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159891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056133"/>
      </p:ext>
    </p:extLst>
  </p:cSld>
  <p:clrMapOvr>
    <a:masterClrMapping/>
  </p:clrMapOvr>
  <p:transition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89282" y="563100"/>
            <a:ext cx="1821005" cy="58671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6265" y="563100"/>
            <a:ext cx="5334000" cy="58671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129175"/>
      </p:ext>
    </p:extLst>
  </p:cSld>
  <p:clrMapOvr>
    <a:masterClrMapping/>
  </p:clrMapOvr>
  <p:transition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614" y="563121"/>
            <a:ext cx="7805460" cy="11535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70614" y="1906760"/>
            <a:ext cx="3838222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852" y="1906760"/>
            <a:ext cx="3838222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3540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614" y="563121"/>
            <a:ext cx="7805460" cy="11535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70614" y="1906763"/>
            <a:ext cx="3838222" cy="21919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70614" y="4236946"/>
            <a:ext cx="3838222" cy="2193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37852" y="1906760"/>
            <a:ext cx="3838222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0660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61" y="2942603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5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1A97449-F9F7-4D91-A205-FB595ECBAD45}" type="slidenum">
              <a:rPr lang="ru-RU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8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3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7" y="3227054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07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70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403"/>
            <a:ext cx="7696200" cy="1295401"/>
          </a:xfrm>
        </p:spPr>
        <p:txBody>
          <a:bodyPr anchor="b" anchorCtr="0">
            <a:noAutofit/>
          </a:bodyPr>
          <a:lstStyle>
            <a:lvl1pPr algn="ctr" defTabSz="913617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1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68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78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9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5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128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8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55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42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1" y="685805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5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063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6806" indent="0">
              <a:buNone/>
              <a:defRPr sz="2800"/>
            </a:lvl2pPr>
            <a:lvl3pPr marL="913617" indent="0">
              <a:buNone/>
              <a:defRPr sz="2400"/>
            </a:lvl3pPr>
            <a:lvl4pPr marL="1370424" indent="0">
              <a:buNone/>
              <a:defRPr sz="2000"/>
            </a:lvl4pPr>
            <a:lvl5pPr marL="1827230" indent="0">
              <a:buNone/>
              <a:defRPr sz="2000"/>
            </a:lvl5pPr>
            <a:lvl6pPr marL="2284034" indent="0">
              <a:buNone/>
              <a:defRPr sz="2000"/>
            </a:lvl6pPr>
            <a:lvl7pPr marL="2740848" indent="0">
              <a:buNone/>
              <a:defRPr sz="2000"/>
            </a:lvl7pPr>
            <a:lvl8pPr marL="3197651" indent="0">
              <a:buNone/>
              <a:defRPr sz="2000"/>
            </a:lvl8pPr>
            <a:lvl9pPr marL="3654464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1" y="5029204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1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4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92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48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351430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98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381020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23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06" indent="0" algn="ctr">
              <a:buNone/>
              <a:defRPr/>
            </a:lvl2pPr>
            <a:lvl3pPr marL="913617" indent="0" algn="ctr">
              <a:buNone/>
              <a:defRPr/>
            </a:lvl3pPr>
            <a:lvl4pPr marL="1370424" indent="0" algn="ctr">
              <a:buNone/>
              <a:defRPr/>
            </a:lvl4pPr>
            <a:lvl5pPr marL="1827230" indent="0" algn="ctr">
              <a:buNone/>
              <a:defRPr/>
            </a:lvl5pPr>
            <a:lvl6pPr marL="2284034" indent="0" algn="ctr">
              <a:buNone/>
              <a:defRPr/>
            </a:lvl6pPr>
            <a:lvl7pPr marL="2740848" indent="0" algn="ctr">
              <a:buNone/>
              <a:defRPr/>
            </a:lvl7pPr>
            <a:lvl8pPr marL="3197651" indent="0" algn="ctr">
              <a:buNone/>
              <a:defRPr/>
            </a:lvl8pPr>
            <a:lvl9pPr marL="365446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BB756-FDD9-4097-8D24-209BC65C173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98666"/>
      </p:ext>
    </p:extLst>
  </p:cSld>
  <p:clrMapOvr>
    <a:masterClrMapping/>
  </p:clrMapOvr>
  <p:transition spd="slow" advTm="10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CA447-8D8F-4B8C-B65B-20141006CD1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52382"/>
      </p:ext>
    </p:extLst>
  </p:cSld>
  <p:clrMapOvr>
    <a:masterClrMapping/>
  </p:clrMapOvr>
  <p:transition spd="slow" advTm="10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06" indent="0">
              <a:buNone/>
              <a:defRPr sz="1800"/>
            </a:lvl2pPr>
            <a:lvl3pPr marL="913617" indent="0">
              <a:buNone/>
              <a:defRPr sz="1600"/>
            </a:lvl3pPr>
            <a:lvl4pPr marL="1370424" indent="0">
              <a:buNone/>
              <a:defRPr sz="1400"/>
            </a:lvl4pPr>
            <a:lvl5pPr marL="1827230" indent="0">
              <a:buNone/>
              <a:defRPr sz="1400"/>
            </a:lvl5pPr>
            <a:lvl6pPr marL="2284034" indent="0">
              <a:buNone/>
              <a:defRPr sz="1400"/>
            </a:lvl6pPr>
            <a:lvl7pPr marL="2740848" indent="0">
              <a:buNone/>
              <a:defRPr sz="1400"/>
            </a:lvl7pPr>
            <a:lvl8pPr marL="3197651" indent="0">
              <a:buNone/>
              <a:defRPr sz="1400"/>
            </a:lvl8pPr>
            <a:lvl9pPr marL="365446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B5372-019C-426A-826A-F8EADB8E73A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17533"/>
      </p:ext>
    </p:extLst>
  </p:cSld>
  <p:clrMapOvr>
    <a:masterClrMapping/>
  </p:clrMapOvr>
  <p:transition spd="slow" advTm="10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94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31AFD-7743-46D2-BE49-D20AB189CBE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40939"/>
      </p:ext>
    </p:extLst>
  </p:cSld>
  <p:clrMapOvr>
    <a:masterClrMapping/>
  </p:clrMapOvr>
  <p:transition spd="slow" advTm="10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17" indent="0">
              <a:buNone/>
              <a:defRPr sz="1800" b="1"/>
            </a:lvl3pPr>
            <a:lvl4pPr marL="1370424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34" indent="0">
              <a:buNone/>
              <a:defRPr sz="1600" b="1"/>
            </a:lvl6pPr>
            <a:lvl7pPr marL="2740848" indent="0">
              <a:buNone/>
              <a:defRPr sz="1600" b="1"/>
            </a:lvl7pPr>
            <a:lvl8pPr marL="3197651" indent="0">
              <a:buNone/>
              <a:defRPr sz="1600" b="1"/>
            </a:lvl8pPr>
            <a:lvl9pPr marL="365446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D78C8-97FB-443C-B012-BCCA891B98B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10627"/>
      </p:ext>
    </p:extLst>
  </p:cSld>
  <p:clrMapOvr>
    <a:masterClrMapping/>
  </p:clrMapOvr>
  <p:transition spd="slow" advTm="10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4CDCF-226B-4598-846F-784D7506FB0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1279"/>
      </p:ext>
    </p:extLst>
  </p:cSld>
  <p:clrMapOvr>
    <a:masterClrMapping/>
  </p:clrMapOvr>
  <p:transition spd="slow" advTm="10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BE6C7-ABE7-402C-B3DE-3277D9B71C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67762"/>
      </p:ext>
    </p:extLst>
  </p:cSld>
  <p:clrMapOvr>
    <a:masterClrMapping/>
  </p:clrMapOvr>
  <p:transition spd="slow" advTm="100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75FD3-5848-45B6-A272-A1F43667A65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14370"/>
      </p:ext>
    </p:extLst>
  </p:cSld>
  <p:clrMapOvr>
    <a:masterClrMapping/>
  </p:clrMapOvr>
  <p:transition spd="slow" advTm="100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06" indent="0">
              <a:buNone/>
              <a:defRPr sz="2800"/>
            </a:lvl2pPr>
            <a:lvl3pPr marL="913617" indent="0">
              <a:buNone/>
              <a:defRPr sz="2400"/>
            </a:lvl3pPr>
            <a:lvl4pPr marL="1370424" indent="0">
              <a:buNone/>
              <a:defRPr sz="2000"/>
            </a:lvl4pPr>
            <a:lvl5pPr marL="1827230" indent="0">
              <a:buNone/>
              <a:defRPr sz="2000"/>
            </a:lvl5pPr>
            <a:lvl6pPr marL="2284034" indent="0">
              <a:buNone/>
              <a:defRPr sz="2000"/>
            </a:lvl6pPr>
            <a:lvl7pPr marL="2740848" indent="0">
              <a:buNone/>
              <a:defRPr sz="2000"/>
            </a:lvl7pPr>
            <a:lvl8pPr marL="3197651" indent="0">
              <a:buNone/>
              <a:defRPr sz="2000"/>
            </a:lvl8pPr>
            <a:lvl9pPr marL="36544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0243A-BF6D-4A51-B7DB-658C0C618B1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28973"/>
      </p:ext>
    </p:extLst>
  </p:cSld>
  <p:clrMapOvr>
    <a:masterClrMapping/>
  </p:clrMapOvr>
  <p:transition spd="slow" advTm="1000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67787-C1EB-4E55-9E81-1E0CEB4683C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61031"/>
      </p:ext>
    </p:extLst>
  </p:cSld>
  <p:clrMapOvr>
    <a:masterClrMapping/>
  </p:clrMapOvr>
  <p:transition spd="slow" advTm="1000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D49C2-5B81-4741-8F6C-84417C5F5AC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06800"/>
      </p:ext>
    </p:extLst>
  </p:cSld>
  <p:clrMapOvr>
    <a:masterClrMapping/>
  </p:clrMapOvr>
  <p:transition spd="slow" advTm="10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9723" y="2129984"/>
            <a:ext cx="7254455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0771" y="3885528"/>
            <a:ext cx="5973703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398144" indent="0" algn="ctr">
              <a:buNone/>
              <a:defRPr/>
            </a:lvl2pPr>
            <a:lvl3pPr marL="796279" indent="0" algn="ctr">
              <a:buNone/>
              <a:defRPr/>
            </a:lvl3pPr>
            <a:lvl4pPr marL="1194420" indent="0" algn="ctr">
              <a:buNone/>
              <a:defRPr/>
            </a:lvl4pPr>
            <a:lvl5pPr marL="1592562" indent="0" algn="ctr">
              <a:buNone/>
              <a:defRPr/>
            </a:lvl5pPr>
            <a:lvl6pPr marL="1990706" indent="0" algn="ctr">
              <a:buNone/>
              <a:defRPr/>
            </a:lvl6pPr>
            <a:lvl7pPr marL="2388840" indent="0" algn="ctr">
              <a:buNone/>
              <a:defRPr/>
            </a:lvl7pPr>
            <a:lvl8pPr marL="2786983" indent="0" algn="ctr">
              <a:buNone/>
              <a:defRPr/>
            </a:lvl8pPr>
            <a:lvl9pPr marL="318512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86333"/>
      </p:ext>
    </p:extLst>
  </p:cSld>
  <p:clrMapOvr>
    <a:masterClrMapping/>
  </p:clrMapOvr>
  <p:transition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984238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091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645" y="4406882"/>
            <a:ext cx="7253112" cy="136238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4645" y="2906225"/>
            <a:ext cx="7253112" cy="1500638"/>
          </a:xfrm>
        </p:spPr>
        <p:txBody>
          <a:bodyPr anchor="b"/>
          <a:lstStyle>
            <a:lvl1pPr marL="0" indent="0">
              <a:buNone/>
              <a:defRPr sz="1700"/>
            </a:lvl1pPr>
            <a:lvl2pPr marL="398144" indent="0">
              <a:buNone/>
              <a:defRPr sz="1600"/>
            </a:lvl2pPr>
            <a:lvl3pPr marL="796279" indent="0">
              <a:buNone/>
              <a:defRPr sz="1400"/>
            </a:lvl3pPr>
            <a:lvl4pPr marL="1194420" indent="0">
              <a:buNone/>
              <a:defRPr sz="1200"/>
            </a:lvl4pPr>
            <a:lvl5pPr marL="1592562" indent="0">
              <a:buNone/>
              <a:defRPr sz="1200"/>
            </a:lvl5pPr>
            <a:lvl6pPr marL="1990706" indent="0">
              <a:buNone/>
              <a:defRPr sz="1200"/>
            </a:lvl6pPr>
            <a:lvl7pPr marL="2388840" indent="0">
              <a:buNone/>
              <a:defRPr sz="1200"/>
            </a:lvl7pPr>
            <a:lvl8pPr marL="2786983" indent="0">
              <a:buNone/>
              <a:defRPr sz="1200"/>
            </a:lvl8pPr>
            <a:lvl9pPr marL="318512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0036896"/>
      </p:ext>
    </p:extLst>
  </p:cSld>
  <p:clrMapOvr>
    <a:masterClrMapping/>
  </p:clrMapOvr>
  <p:transition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6284" y="1906760"/>
            <a:ext cx="3577503" cy="45235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32802" y="1906760"/>
            <a:ext cx="3577503" cy="45235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736"/>
      </p:ext>
    </p:extLst>
  </p:cSld>
  <p:clrMapOvr>
    <a:masterClrMapping/>
  </p:clrMapOvr>
  <p:transition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384" y="275089"/>
            <a:ext cx="7680477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7368" y="1535201"/>
            <a:ext cx="3769683" cy="63942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144" indent="0">
              <a:buNone/>
              <a:defRPr sz="1700" b="1"/>
            </a:lvl2pPr>
            <a:lvl3pPr marL="796279" indent="0">
              <a:buNone/>
              <a:defRPr sz="1600" b="1"/>
            </a:lvl3pPr>
            <a:lvl4pPr marL="1194420" indent="0">
              <a:buNone/>
              <a:defRPr sz="1400" b="1"/>
            </a:lvl4pPr>
            <a:lvl5pPr marL="1592562" indent="0">
              <a:buNone/>
              <a:defRPr sz="1400" b="1"/>
            </a:lvl5pPr>
            <a:lvl6pPr marL="1990706" indent="0">
              <a:buNone/>
              <a:defRPr sz="1400" b="1"/>
            </a:lvl6pPr>
            <a:lvl7pPr marL="2388840" indent="0">
              <a:buNone/>
              <a:defRPr sz="1400" b="1"/>
            </a:lvl7pPr>
            <a:lvl8pPr marL="2786983" indent="0">
              <a:buNone/>
              <a:defRPr sz="1400" b="1"/>
            </a:lvl8pPr>
            <a:lvl9pPr marL="3185125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7368" y="2174628"/>
            <a:ext cx="3769683" cy="395177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35490" y="1535201"/>
            <a:ext cx="3772371" cy="63942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144" indent="0">
              <a:buNone/>
              <a:defRPr sz="1700" b="1"/>
            </a:lvl2pPr>
            <a:lvl3pPr marL="796279" indent="0">
              <a:buNone/>
              <a:defRPr sz="1600" b="1"/>
            </a:lvl3pPr>
            <a:lvl4pPr marL="1194420" indent="0">
              <a:buNone/>
              <a:defRPr sz="1400" b="1"/>
            </a:lvl4pPr>
            <a:lvl5pPr marL="1592562" indent="0">
              <a:buNone/>
              <a:defRPr sz="1400" b="1"/>
            </a:lvl5pPr>
            <a:lvl6pPr marL="1990706" indent="0">
              <a:buNone/>
              <a:defRPr sz="1400" b="1"/>
            </a:lvl6pPr>
            <a:lvl7pPr marL="2388840" indent="0">
              <a:buNone/>
              <a:defRPr sz="1400" b="1"/>
            </a:lvl7pPr>
            <a:lvl8pPr marL="2786983" indent="0">
              <a:buNone/>
              <a:defRPr sz="1400" b="1"/>
            </a:lvl8pPr>
            <a:lvl9pPr marL="3185125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335490" y="2174628"/>
            <a:ext cx="3772371" cy="395177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70316"/>
      </p:ext>
    </p:extLst>
  </p:cSld>
  <p:clrMapOvr>
    <a:masterClrMapping/>
  </p:clrMapOvr>
  <p:transition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366347"/>
      </p:ext>
    </p:extLst>
  </p:cSld>
  <p:clrMapOvr>
    <a:masterClrMapping/>
  </p:clrMapOvr>
  <p:transition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602674"/>
      </p:ext>
    </p:extLst>
  </p:cSld>
  <p:clrMapOvr>
    <a:masterClrMapping/>
  </p:clrMapOvr>
  <p:transition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367" y="273629"/>
            <a:ext cx="2807440" cy="1160762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36945" y="273633"/>
            <a:ext cx="4770899" cy="58527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7367" y="1434410"/>
            <a:ext cx="2807440" cy="4692013"/>
          </a:xfrm>
        </p:spPr>
        <p:txBody>
          <a:bodyPr/>
          <a:lstStyle>
            <a:lvl1pPr marL="0" indent="0">
              <a:buNone/>
              <a:defRPr sz="1200"/>
            </a:lvl1pPr>
            <a:lvl2pPr marL="398144" indent="0">
              <a:buNone/>
              <a:defRPr sz="1000"/>
            </a:lvl2pPr>
            <a:lvl3pPr marL="796279" indent="0">
              <a:buNone/>
              <a:defRPr sz="900"/>
            </a:lvl3pPr>
            <a:lvl4pPr marL="1194420" indent="0">
              <a:buNone/>
              <a:defRPr sz="800"/>
            </a:lvl4pPr>
            <a:lvl5pPr marL="1592562" indent="0">
              <a:buNone/>
              <a:defRPr sz="800"/>
            </a:lvl5pPr>
            <a:lvl6pPr marL="1990706" indent="0">
              <a:buNone/>
              <a:defRPr sz="800"/>
            </a:lvl6pPr>
            <a:lvl7pPr marL="2388840" indent="0">
              <a:buNone/>
              <a:defRPr sz="800"/>
            </a:lvl7pPr>
            <a:lvl8pPr marL="2786983" indent="0">
              <a:buNone/>
              <a:defRPr sz="800"/>
            </a:lvl8pPr>
            <a:lvl9pPr marL="318512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40763"/>
      </p:ext>
    </p:extLst>
  </p:cSld>
  <p:clrMapOvr>
    <a:masterClrMapping/>
  </p:clrMapOvr>
  <p:transition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177" y="4800026"/>
            <a:ext cx="5120317" cy="56742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673177" y="612065"/>
            <a:ext cx="5120317" cy="4115952"/>
          </a:xfrm>
        </p:spPr>
        <p:txBody>
          <a:bodyPr/>
          <a:lstStyle>
            <a:lvl1pPr marL="0" indent="0">
              <a:buNone/>
              <a:defRPr sz="2800"/>
            </a:lvl1pPr>
            <a:lvl2pPr marL="398144" indent="0">
              <a:buNone/>
              <a:defRPr sz="2400"/>
            </a:lvl2pPr>
            <a:lvl3pPr marL="796279" indent="0">
              <a:buNone/>
              <a:defRPr sz="2100"/>
            </a:lvl3pPr>
            <a:lvl4pPr marL="1194420" indent="0">
              <a:buNone/>
              <a:defRPr sz="1700"/>
            </a:lvl4pPr>
            <a:lvl5pPr marL="1592562" indent="0">
              <a:buNone/>
              <a:defRPr sz="1700"/>
            </a:lvl5pPr>
            <a:lvl6pPr marL="1990706" indent="0">
              <a:buNone/>
              <a:defRPr sz="1700"/>
            </a:lvl6pPr>
            <a:lvl7pPr marL="2388840" indent="0">
              <a:buNone/>
              <a:defRPr sz="1700"/>
            </a:lvl7pPr>
            <a:lvl8pPr marL="2786983" indent="0">
              <a:buNone/>
              <a:defRPr sz="1700"/>
            </a:lvl8pPr>
            <a:lvl9pPr marL="3185125" indent="0">
              <a:buNone/>
              <a:defRPr sz="17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3177" y="5367444"/>
            <a:ext cx="5120317" cy="805044"/>
          </a:xfrm>
        </p:spPr>
        <p:txBody>
          <a:bodyPr/>
          <a:lstStyle>
            <a:lvl1pPr marL="0" indent="0">
              <a:buNone/>
              <a:defRPr sz="1200"/>
            </a:lvl1pPr>
            <a:lvl2pPr marL="398144" indent="0">
              <a:buNone/>
              <a:defRPr sz="1000"/>
            </a:lvl2pPr>
            <a:lvl3pPr marL="796279" indent="0">
              <a:buNone/>
              <a:defRPr sz="900"/>
            </a:lvl3pPr>
            <a:lvl4pPr marL="1194420" indent="0">
              <a:buNone/>
              <a:defRPr sz="800"/>
            </a:lvl4pPr>
            <a:lvl5pPr marL="1592562" indent="0">
              <a:buNone/>
              <a:defRPr sz="800"/>
            </a:lvl5pPr>
            <a:lvl6pPr marL="1990706" indent="0">
              <a:buNone/>
              <a:defRPr sz="800"/>
            </a:lvl6pPr>
            <a:lvl7pPr marL="2388840" indent="0">
              <a:buNone/>
              <a:defRPr sz="800"/>
            </a:lvl7pPr>
            <a:lvl8pPr marL="2786983" indent="0">
              <a:buNone/>
              <a:defRPr sz="800"/>
            </a:lvl8pPr>
            <a:lvl9pPr marL="318512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7718643"/>
      </p:ext>
    </p:extLst>
  </p:cSld>
  <p:clrMapOvr>
    <a:masterClrMapping/>
  </p:clrMapOvr>
  <p:transition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45259"/>
      </p:ext>
    </p:extLst>
  </p:cSld>
  <p:clrMapOvr>
    <a:masterClrMapping/>
  </p:clrMapOvr>
  <p:transition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89282" y="563100"/>
            <a:ext cx="1821005" cy="58671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6265" y="563100"/>
            <a:ext cx="5334000" cy="58671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58816"/>
      </p:ext>
    </p:extLst>
  </p:cSld>
  <p:clrMapOvr>
    <a:masterClrMapping/>
  </p:clrMapOvr>
  <p:transition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614" y="563119"/>
            <a:ext cx="7805460" cy="11535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70614" y="1906760"/>
            <a:ext cx="3838222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852" y="1906760"/>
            <a:ext cx="3838222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83295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9275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614" y="563119"/>
            <a:ext cx="7805460" cy="11535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70614" y="1906763"/>
            <a:ext cx="3838222" cy="21919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70614" y="4236944"/>
            <a:ext cx="3838222" cy="2193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37852" y="1906760"/>
            <a:ext cx="3838222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95439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945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6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7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7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7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7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7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7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47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94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3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947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3" y="3886202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9479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80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81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EA506D-31FF-49FA-8DF3-E78ED2E6687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40044"/>
      </p:ext>
    </p:extLst>
  </p:cSld>
  <p:clrMapOvr>
    <a:masterClrMapping/>
  </p:clrMapOvr>
  <p:transition spd="slow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7" grpId="0"/>
      <p:bldP spid="194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94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E87BF-07CC-4126-90BF-CB5977B41B1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49975"/>
      </p:ext>
    </p:extLst>
  </p:cSld>
  <p:clrMapOvr>
    <a:masterClrMapping/>
  </p:clrMapOvr>
  <p:transition spd="slow" advTm="1000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3" indent="0">
              <a:buNone/>
              <a:defRPr sz="1800"/>
            </a:lvl2pPr>
            <a:lvl3pPr marL="913692" indent="0">
              <a:buNone/>
              <a:defRPr sz="1600"/>
            </a:lvl3pPr>
            <a:lvl4pPr marL="1370536" indent="0">
              <a:buNone/>
              <a:defRPr sz="1400"/>
            </a:lvl4pPr>
            <a:lvl5pPr marL="1827380" indent="0">
              <a:buNone/>
              <a:defRPr sz="1400"/>
            </a:lvl5pPr>
            <a:lvl6pPr marL="2284222" indent="0">
              <a:buNone/>
              <a:defRPr sz="1400"/>
            </a:lvl6pPr>
            <a:lvl7pPr marL="2741072" indent="0">
              <a:buNone/>
              <a:defRPr sz="1400"/>
            </a:lvl7pPr>
            <a:lvl8pPr marL="3197913" indent="0">
              <a:buNone/>
              <a:defRPr sz="1400"/>
            </a:lvl8pPr>
            <a:lvl9pPr marL="3654762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A9512-207B-495E-B9BE-74EB554B6F4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00463"/>
      </p:ext>
    </p:extLst>
  </p:cSld>
  <p:clrMapOvr>
    <a:masterClrMapping/>
  </p:clrMapOvr>
  <p:transition spd="slow" advTm="1000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220DC-42DF-4318-B41E-F51AFB2B8CD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54469"/>
      </p:ext>
    </p:extLst>
  </p:cSld>
  <p:clrMapOvr>
    <a:masterClrMapping/>
  </p:clrMapOvr>
  <p:transition spd="slow" advTm="10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18108-FD9C-4D99-A3ED-C3C22CD9705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42601"/>
      </p:ext>
    </p:extLst>
  </p:cSld>
  <p:clrMapOvr>
    <a:masterClrMapping/>
  </p:clrMapOvr>
  <p:transition spd="slow" advTm="1000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CC7A8-2A07-4487-820C-A7023162F9B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257"/>
      </p:ext>
    </p:extLst>
  </p:cSld>
  <p:clrMapOvr>
    <a:masterClrMapping/>
  </p:clrMapOvr>
  <p:transition spd="slow" advTm="1000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2C0F2-F04A-4700-B85C-B86299FD2D1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29183"/>
      </p:ext>
    </p:extLst>
  </p:cSld>
  <p:clrMapOvr>
    <a:masterClrMapping/>
  </p:clrMapOvr>
  <p:transition spd="slow" advTm="10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A2833-38FC-43BE-9B9D-CD8C2FDBBA7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41541"/>
      </p:ext>
    </p:extLst>
  </p:cSld>
  <p:clrMapOvr>
    <a:masterClrMapping/>
  </p:clrMapOvr>
  <p:transition spd="slow" advTm="1000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692" indent="0">
              <a:buNone/>
              <a:defRPr sz="2400"/>
            </a:lvl3pPr>
            <a:lvl4pPr marL="1370536" indent="0">
              <a:buNone/>
              <a:defRPr sz="2000"/>
            </a:lvl4pPr>
            <a:lvl5pPr marL="1827380" indent="0">
              <a:buNone/>
              <a:defRPr sz="2000"/>
            </a:lvl5pPr>
            <a:lvl6pPr marL="2284222" indent="0">
              <a:buNone/>
              <a:defRPr sz="2000"/>
            </a:lvl6pPr>
            <a:lvl7pPr marL="2741072" indent="0">
              <a:buNone/>
              <a:defRPr sz="2000"/>
            </a:lvl7pPr>
            <a:lvl8pPr marL="3197913" indent="0">
              <a:buNone/>
              <a:defRPr sz="2000"/>
            </a:lvl8pPr>
            <a:lvl9pPr marL="365476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5D35-4E20-4D37-A8C6-224E5FA9FAE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79998"/>
      </p:ext>
    </p:extLst>
  </p:cSld>
  <p:clrMapOvr>
    <a:masterClrMapping/>
  </p:clrMapOvr>
  <p:transition spd="slow" advTm="10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0129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AEC64-4145-4414-8192-7F323770F66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88253"/>
      </p:ext>
    </p:extLst>
  </p:cSld>
  <p:clrMapOvr>
    <a:masterClrMapping/>
  </p:clrMapOvr>
  <p:transition spd="slow" advTm="10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0B557-7718-4CB3-BE54-1D31D108808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23592"/>
      </p:ext>
    </p:extLst>
  </p:cSld>
  <p:clrMapOvr>
    <a:masterClrMapping/>
  </p:clrMapOvr>
  <p:transition spd="slow" advTm="10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19"/>
            <a:ext cx="4038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3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1A55723-010B-4B09-8355-FF2437B1BA0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56926"/>
      </p:ext>
    </p:extLst>
  </p:cSld>
  <p:clrMapOvr>
    <a:masterClrMapping/>
  </p:clrMapOvr>
  <p:transition spd="slow" advTm="10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5CE5-F846-4DD1-A289-48F2A7AB2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5AEF-1C56-477D-AED6-6483EF90C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478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C8EE-C49F-408A-A6C1-CCF89D811E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6C139-457F-461B-A1E0-227593DF68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81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6C0-4490-4937-B01E-33C9744AA3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23CC-B3BC-4DBE-A088-BCE54D9269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998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CD57-4329-4EEE-98D9-29ED7BAF76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782D-9070-4B05-BA42-08817B4CFC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58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95B0-0F2B-4FCD-80CE-99826AB14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A79A-AC84-425C-8FF0-9063E60465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524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8A79-359C-4983-A173-586DF71CA6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403B-762D-48C2-92E6-826F6ACD9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16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3922-FA74-4457-B0C9-CE4F5AA1DF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707B-FBD3-483C-8DF3-BEB34EAF17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6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06" indent="0">
              <a:buNone/>
              <a:defRPr sz="2800"/>
            </a:lvl2pPr>
            <a:lvl3pPr marL="913617" indent="0">
              <a:buNone/>
              <a:defRPr sz="2400"/>
            </a:lvl3pPr>
            <a:lvl4pPr marL="1370424" indent="0">
              <a:buNone/>
              <a:defRPr sz="2000"/>
            </a:lvl4pPr>
            <a:lvl5pPr marL="1827230" indent="0">
              <a:buNone/>
              <a:defRPr sz="2000"/>
            </a:lvl5pPr>
            <a:lvl6pPr marL="2284034" indent="0">
              <a:buNone/>
              <a:defRPr sz="2000"/>
            </a:lvl6pPr>
            <a:lvl7pPr marL="2740848" indent="0">
              <a:buNone/>
              <a:defRPr sz="2000"/>
            </a:lvl7pPr>
            <a:lvl8pPr marL="3197651" indent="0">
              <a:buNone/>
              <a:defRPr sz="2000"/>
            </a:lvl8pPr>
            <a:lvl9pPr marL="36544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17" indent="0">
              <a:buNone/>
              <a:defRPr sz="1000"/>
            </a:lvl3pPr>
            <a:lvl4pPr marL="1370424" indent="0">
              <a:buNone/>
              <a:defRPr sz="900"/>
            </a:lvl4pPr>
            <a:lvl5pPr marL="1827230" indent="0">
              <a:buNone/>
              <a:defRPr sz="900"/>
            </a:lvl5pPr>
            <a:lvl6pPr marL="2284034" indent="0">
              <a:buNone/>
              <a:defRPr sz="900"/>
            </a:lvl6pPr>
            <a:lvl7pPr marL="2740848" indent="0">
              <a:buNone/>
              <a:defRPr sz="900"/>
            </a:lvl7pPr>
            <a:lvl8pPr marL="3197651" indent="0">
              <a:buNone/>
              <a:defRPr sz="900"/>
            </a:lvl8pPr>
            <a:lvl9pPr marL="365446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601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B2A4-56AC-45AE-A3EF-8A460B9433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25C8-C19D-48A1-88BF-80520E2965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14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692" indent="0">
              <a:buNone/>
              <a:defRPr sz="2400"/>
            </a:lvl3pPr>
            <a:lvl4pPr marL="1370536" indent="0">
              <a:buNone/>
              <a:defRPr sz="2000"/>
            </a:lvl4pPr>
            <a:lvl5pPr marL="1827380" indent="0">
              <a:buNone/>
              <a:defRPr sz="2000"/>
            </a:lvl5pPr>
            <a:lvl6pPr marL="2284222" indent="0">
              <a:buNone/>
              <a:defRPr sz="2000"/>
            </a:lvl6pPr>
            <a:lvl7pPr marL="2741072" indent="0">
              <a:buNone/>
              <a:defRPr sz="2000"/>
            </a:lvl7pPr>
            <a:lvl8pPr marL="3197913" indent="0">
              <a:buNone/>
              <a:defRPr sz="2000"/>
            </a:lvl8pPr>
            <a:lvl9pPr marL="3654762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3" indent="0">
              <a:buNone/>
              <a:defRPr sz="1200"/>
            </a:lvl2pPr>
            <a:lvl3pPr marL="913692" indent="0">
              <a:buNone/>
              <a:defRPr sz="1000"/>
            </a:lvl3pPr>
            <a:lvl4pPr marL="1370536" indent="0">
              <a:buNone/>
              <a:defRPr sz="900"/>
            </a:lvl4pPr>
            <a:lvl5pPr marL="1827380" indent="0">
              <a:buNone/>
              <a:defRPr sz="900"/>
            </a:lvl5pPr>
            <a:lvl6pPr marL="2284222" indent="0">
              <a:buNone/>
              <a:defRPr sz="900"/>
            </a:lvl6pPr>
            <a:lvl7pPr marL="2741072" indent="0">
              <a:buNone/>
              <a:defRPr sz="900"/>
            </a:lvl7pPr>
            <a:lvl8pPr marL="3197913" indent="0">
              <a:buNone/>
              <a:defRPr sz="900"/>
            </a:lvl8pPr>
            <a:lvl9pPr marL="36547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621F-9A63-4E25-B6B9-8A48F7D41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D6A0-58E1-4D8E-8E16-400CE41DB2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507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E030-C39A-403F-8910-E76BC1D49F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54A7-59DF-4AB0-B38B-F7AC30E4EF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175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07C4-26F3-4D6C-A957-72D211C407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0A46-25F1-4701-A4BC-D1BBFDFCCE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669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59" y="2942603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5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1A97449-F9F7-4D91-A205-FB595ECBAD45}" type="slidenum">
              <a:rPr lang="ru-RU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8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3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6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7" y="3227052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291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39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403"/>
            <a:ext cx="7696200" cy="1295401"/>
          </a:xfrm>
        </p:spPr>
        <p:txBody>
          <a:bodyPr anchor="b" anchorCtr="0">
            <a:noAutofit/>
          </a:bodyPr>
          <a:lstStyle>
            <a:lvl1pPr algn="ctr" defTabSz="913692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1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68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76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052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54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6843" indent="0">
              <a:buNone/>
              <a:defRPr sz="2000" b="1"/>
            </a:lvl2pPr>
            <a:lvl3pPr marL="913692" indent="0">
              <a:buNone/>
              <a:defRPr sz="1800" b="1"/>
            </a:lvl3pPr>
            <a:lvl4pPr marL="137053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22" indent="0">
              <a:buNone/>
              <a:defRPr sz="1600" b="1"/>
            </a:lvl6pPr>
            <a:lvl7pPr marL="2741072" indent="0">
              <a:buNone/>
              <a:defRPr sz="1600" b="1"/>
            </a:lvl7pPr>
            <a:lvl8pPr marL="3197913" indent="0">
              <a:buNone/>
              <a:defRPr sz="1600" b="1"/>
            </a:lvl8pPr>
            <a:lvl9pPr marL="36547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754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2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229600" cy="1143000"/>
          </a:xfrm>
          <a:prstGeom prst="rect">
            <a:avLst/>
          </a:prstGeom>
        </p:spPr>
        <p:txBody>
          <a:bodyPr vert="horz" lIns="91365" tIns="45681" rIns="91365" bIns="4568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0" cy="4525963"/>
          </a:xfrm>
          <a:prstGeom prst="rect">
            <a:avLst/>
          </a:prstGeom>
        </p:spPr>
        <p:txBody>
          <a:bodyPr vert="horz" lIns="91365" tIns="45681" rIns="91365" bIns="4568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1D74-5AC6-4E43-AFA3-2E61FCD7D8F5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3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C69CE-29D4-49D3-A1F3-BCAAD9BF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6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6" indent="-342606" algn="l" defTabSz="913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0" indent="-285504" algn="l" defTabSz="913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23" indent="-228403" algn="l" defTabSz="913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03" algn="l" defTabSz="913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5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63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7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2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3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48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51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6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752619"/>
            <a:ext cx="8229600" cy="4373563"/>
          </a:xfrm>
          <a:prstGeom prst="rect">
            <a:avLst/>
          </a:prstGeom>
        </p:spPr>
        <p:txBody>
          <a:bodyPr vert="horz" lIns="91372" tIns="45684" rIns="91372" bIns="4568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3692"/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 defTabSz="913692"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9"/>
            <a:ext cx="2895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3692"/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69"/>
            <a:ext cx="2133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3692"/>
            <a:fld id="{A1A97449-F9F7-4D91-A205-FB595ECBAD45}" type="slidenum">
              <a:rPr lang="ru-RU" smtClean="0">
                <a:solidFill>
                  <a:srgbClr val="564B3C"/>
                </a:solidFill>
              </a:rPr>
              <a:pPr defTabSz="913692"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3" y="278170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6" y="372881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  <a:prstGeom prst="rect">
            <a:avLst/>
          </a:prstGeom>
        </p:spPr>
        <p:txBody>
          <a:bodyPr vert="horz" lIns="91372" tIns="45684" rIns="91372" bIns="4568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3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3692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634" indent="-228422" algn="l" defTabSz="91369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584" indent="-228422" algn="l" defTabSz="913692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3692" indent="-228422" algn="l" defTabSz="913692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79163" indent="-228422" algn="l" defTabSz="913692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3274" indent="-228422" algn="l" defTabSz="913692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6011" indent="-182743" algn="l" defTabSz="91369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0120" indent="-182743" algn="l" defTabSz="913692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2857" indent="-182743" algn="l" defTabSz="913692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5593" indent="-182743" algn="l" defTabSz="913692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36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2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7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1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752619"/>
            <a:ext cx="8229600" cy="4373563"/>
          </a:xfrm>
          <a:prstGeom prst="rect">
            <a:avLst/>
          </a:prstGeom>
        </p:spPr>
        <p:txBody>
          <a:bodyPr vert="horz" lIns="91372" tIns="45684" rIns="91372" bIns="4568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3692"/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 defTabSz="913692"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9"/>
            <a:ext cx="2895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3692"/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69"/>
            <a:ext cx="2133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3692"/>
            <a:fld id="{A1A97449-F9F7-4D91-A205-FB595ECBAD45}" type="slidenum">
              <a:rPr lang="ru-RU" smtClean="0">
                <a:solidFill>
                  <a:srgbClr val="564B3C"/>
                </a:solidFill>
              </a:rPr>
              <a:pPr defTabSz="913692"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3" y="278170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6" y="372881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  <a:prstGeom prst="rect">
            <a:avLst/>
          </a:prstGeom>
        </p:spPr>
        <p:txBody>
          <a:bodyPr vert="horz" lIns="91372" tIns="45684" rIns="91372" bIns="4568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19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913692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634" indent="-228422" algn="l" defTabSz="91369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584" indent="-228422" algn="l" defTabSz="913692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3692" indent="-228422" algn="l" defTabSz="913692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79163" indent="-228422" algn="l" defTabSz="913692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3274" indent="-228422" algn="l" defTabSz="913692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6011" indent="-182743" algn="l" defTabSz="91369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0120" indent="-182743" algn="l" defTabSz="913692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2857" indent="-182743" algn="l" defTabSz="913692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5593" indent="-182743" algn="l" defTabSz="913692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36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2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7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1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422001" y="0"/>
            <a:ext cx="8722011" cy="6858000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FFFBF0"/>
              </a:gs>
              <a:gs pos="100000">
                <a:srgbClr val="FFFFCC"/>
              </a:gs>
            </a:gsLst>
            <a:lin ang="0" scaled="1"/>
          </a:gradFill>
          <a:ln w="9360">
            <a:solidFill>
              <a:srgbClr val="333366"/>
            </a:solidFill>
            <a:round/>
            <a:headEnd/>
            <a:tailEnd/>
          </a:ln>
          <a:effectLst/>
        </p:spPr>
        <p:txBody>
          <a:bodyPr wrap="none" lIns="79652" tIns="39828" rIns="79652" bIns="39828" anchor="ctr"/>
          <a:lstStyle/>
          <a:p>
            <a:pPr defTabSz="39135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solidFill>
                <a:srgbClr val="66FFCC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70614" y="563111"/>
            <a:ext cx="7805460" cy="115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0614" y="1906760"/>
            <a:ext cx="7805460" cy="45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756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97516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marL="1792215" indent="-199136" algn="ctr" defTabSz="39135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+mj-lt"/>
          <a:ea typeface="+mj-ea"/>
          <a:cs typeface="+mj-cs"/>
        </a:defRPr>
      </a:lvl1pPr>
      <a:lvl2pPr marL="1792215" indent="-199136" algn="ctr" defTabSz="39135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2pPr>
      <a:lvl3pPr marL="1792215" indent="-199136" algn="ctr" defTabSz="39135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3pPr>
      <a:lvl4pPr marL="1792215" indent="-199136" algn="ctr" defTabSz="39135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4pPr>
      <a:lvl5pPr marL="1792215" indent="-199136" algn="ctr" defTabSz="39135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5pPr>
      <a:lvl6pPr marL="2190488" indent="-199136" algn="ctr" defTabSz="391357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6pPr>
      <a:lvl7pPr marL="2588759" indent="-199136" algn="ctr" defTabSz="391357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7pPr>
      <a:lvl8pPr marL="2987031" indent="-199136" algn="ctr" defTabSz="391357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8pPr>
      <a:lvl9pPr marL="3385301" indent="-199136" algn="ctr" defTabSz="391357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9pPr>
    </p:titleStyle>
    <p:bodyStyle>
      <a:lvl1pPr marL="298704" indent="-298704" algn="l" defTabSz="391357" rtl="0" eaLnBrk="0" fontAlgn="base" hangingPunct="0">
        <a:lnSpc>
          <a:spcPct val="95000"/>
        </a:lnSpc>
        <a:spcBef>
          <a:spcPct val="0"/>
        </a:spcBef>
        <a:spcAft>
          <a:spcPts val="1014"/>
        </a:spcAft>
        <a:buClr>
          <a:srgbClr val="000000"/>
        </a:buClr>
        <a:buSzPct val="100000"/>
        <a:buFont typeface="Times New Roman" pitchFamily="18" charset="0"/>
        <a:buChar char="•"/>
        <a:defRPr sz="2300" b="1">
          <a:solidFill>
            <a:srgbClr val="000080"/>
          </a:solidFill>
          <a:latin typeface="+mn-lt"/>
          <a:ea typeface="+mn-ea"/>
          <a:cs typeface="+mn-cs"/>
        </a:defRPr>
      </a:lvl1pPr>
      <a:lvl2pPr marL="647186" indent="-248920" algn="l" defTabSz="391357" rtl="0" eaLnBrk="0" fontAlgn="base" hangingPunct="0">
        <a:lnSpc>
          <a:spcPct val="95000"/>
        </a:lnSpc>
        <a:spcBef>
          <a:spcPct val="0"/>
        </a:spcBef>
        <a:spcAft>
          <a:spcPts val="992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</a:defRPr>
      </a:lvl2pPr>
      <a:lvl3pPr marL="995677" indent="-199136" algn="l" defTabSz="391357" rtl="0" eaLnBrk="0" fontAlgn="base" hangingPunct="0">
        <a:lnSpc>
          <a:spcPct val="95000"/>
        </a:lnSpc>
        <a:spcBef>
          <a:spcPct val="0"/>
        </a:spcBef>
        <a:spcAft>
          <a:spcPts val="741"/>
        </a:spcAft>
        <a:buClr>
          <a:srgbClr val="000000"/>
        </a:buClr>
        <a:buSzPct val="100000"/>
        <a:buFont typeface="Times New Roman" pitchFamily="18" charset="0"/>
        <a:buChar char="•"/>
        <a:defRPr sz="2100">
          <a:solidFill>
            <a:srgbClr val="000000"/>
          </a:solidFill>
          <a:latin typeface="+mn-lt"/>
        </a:defRPr>
      </a:lvl3pPr>
      <a:lvl4pPr marL="1393947" indent="-199136" algn="l" defTabSz="391357" rtl="0" eaLnBrk="0" fontAlgn="base" hangingPunct="0">
        <a:lnSpc>
          <a:spcPct val="95000"/>
        </a:lnSpc>
        <a:spcBef>
          <a:spcPct val="0"/>
        </a:spcBef>
        <a:spcAft>
          <a:spcPts val="501"/>
        </a:spcAft>
        <a:buClr>
          <a:srgbClr val="000000"/>
        </a:buClr>
        <a:buSzPct val="100000"/>
        <a:buFont typeface="Times New Roman" pitchFamily="18" charset="0"/>
        <a:buChar char="–"/>
        <a:defRPr sz="1700">
          <a:solidFill>
            <a:srgbClr val="000000"/>
          </a:solidFill>
          <a:latin typeface="+mn-lt"/>
        </a:defRPr>
      </a:lvl4pPr>
      <a:lvl5pPr marL="1792215" indent="-199136" algn="l" defTabSz="391357" rtl="0" eaLnBrk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buChar char="»"/>
        <a:defRPr sz="1700">
          <a:solidFill>
            <a:srgbClr val="000000"/>
          </a:solidFill>
          <a:latin typeface="+mn-lt"/>
        </a:defRPr>
      </a:lvl5pPr>
      <a:lvl6pPr marL="2190488" indent="-199136" algn="l" defTabSz="391357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6pPr>
      <a:lvl7pPr marL="2588759" indent="-199136" algn="l" defTabSz="391357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7pPr>
      <a:lvl8pPr marL="2987031" indent="-199136" algn="l" defTabSz="391357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8pPr>
      <a:lvl9pPr marL="3385301" indent="-199136" algn="l" defTabSz="391357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796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73" algn="l" defTabSz="796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6541" algn="l" defTabSz="796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811" algn="l" defTabSz="796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3083" algn="l" defTabSz="796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1357" algn="l" defTabSz="796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9623" algn="l" defTabSz="796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7895" algn="l" defTabSz="796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6166" algn="l" defTabSz="796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66CC6E0-5BDA-4A48-9077-61CEA7C827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90ACD66-EE77-4D2B-B91B-BBD4F0A3C6D9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3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229600" cy="1143000"/>
          </a:xfrm>
          <a:prstGeom prst="rect">
            <a:avLst/>
          </a:prstGeom>
        </p:spPr>
        <p:txBody>
          <a:bodyPr vert="horz" lIns="91365" tIns="45681" rIns="91365" bIns="4568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0" cy="4525963"/>
          </a:xfrm>
          <a:prstGeom prst="rect">
            <a:avLst/>
          </a:prstGeom>
        </p:spPr>
        <p:txBody>
          <a:bodyPr vert="horz" lIns="91365" tIns="45681" rIns="91365" bIns="4568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3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ctr" defTabSz="913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6" indent="-342606" algn="l" defTabSz="913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0" indent="-285504" algn="l" defTabSz="913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23" indent="-228403" algn="l" defTabSz="913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03" algn="l" defTabSz="913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5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63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7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2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3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48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51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6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66CC6E0-5BDA-4A48-9077-61CEA7C827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90ACD66-EE77-4D2B-B91B-BBD4F0A3C6D9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5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66CC6E0-5BDA-4A48-9077-61CEA7C827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90ACD66-EE77-4D2B-B91B-BBD4F0A3C6D9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3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66CC6E0-5BDA-4A48-9077-61CEA7C827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90ACD66-EE77-4D2B-B91B-BBD4F0A3C6D9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0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66CC6E0-5BDA-4A48-9077-61CEA7C827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90ACD66-EE77-4D2B-B91B-BBD4F0A3C6D9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5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66CC6E0-5BDA-4A48-9077-61CEA7C827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90ACD66-EE77-4D2B-B91B-BBD4F0A3C6D9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7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3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5" tIns="45681" rIns="91365" bIns="45681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5" tIns="45681" rIns="91365" bIns="45681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3" y="704088"/>
            <a:ext cx="8229600" cy="1143000"/>
          </a:xfrm>
          <a:prstGeom prst="rect">
            <a:avLst/>
          </a:prstGeom>
        </p:spPr>
        <p:txBody>
          <a:bodyPr vert="horz" lIns="0" tIns="45681" rIns="0" bIns="0" anchor="b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3" y="1935480"/>
            <a:ext cx="8229600" cy="4389120"/>
          </a:xfrm>
          <a:prstGeom prst="rect">
            <a:avLst/>
          </a:prstGeom>
        </p:spPr>
        <p:txBody>
          <a:bodyPr vert="horz" lIns="91365" tIns="45681" rIns="91365" bIns="45681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08.04.2020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1" y="635637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1" y="635637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uk-UA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80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084" indent="-274084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532" indent="-24667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7" indent="-24667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702" indent="-21013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1783" indent="-21013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5869" indent="-21013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8590" indent="-18272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2677" indent="-182727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6759" indent="-18272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66CC6E0-5BDA-4A48-9077-61CEA7C827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90ACD66-EE77-4D2B-B91B-BBD4F0A3C6D9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229600" cy="1143000"/>
          </a:xfrm>
          <a:prstGeom prst="rect">
            <a:avLst/>
          </a:prstGeom>
        </p:spPr>
        <p:txBody>
          <a:bodyPr vert="horz" lIns="91365" tIns="45681" rIns="91365" bIns="4568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0" cy="4525963"/>
          </a:xfrm>
          <a:prstGeom prst="rect">
            <a:avLst/>
          </a:prstGeom>
        </p:spPr>
        <p:txBody>
          <a:bodyPr vert="horz" lIns="91365" tIns="45681" rIns="91365" bIns="4568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3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7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defTabSz="913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6" indent="-342606" algn="l" defTabSz="913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0" indent="-285504" algn="l" defTabSz="913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23" indent="-228403" algn="l" defTabSz="913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03" algn="l" defTabSz="913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5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63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7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2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3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48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51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6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229600" cy="1143000"/>
          </a:xfrm>
          <a:prstGeom prst="rect">
            <a:avLst/>
          </a:prstGeom>
        </p:spPr>
        <p:txBody>
          <a:bodyPr vert="horz" lIns="91365" tIns="45681" rIns="91365" bIns="4568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0" cy="4525963"/>
          </a:xfrm>
          <a:prstGeom prst="rect">
            <a:avLst/>
          </a:prstGeom>
        </p:spPr>
        <p:txBody>
          <a:bodyPr vert="horz" lIns="91365" tIns="45681" rIns="91365" bIns="4568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3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0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ctr" defTabSz="913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6" indent="-342606" algn="l" defTabSz="913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0" indent="-285504" algn="l" defTabSz="913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23" indent="-228403" algn="l" defTabSz="913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03" algn="l" defTabSz="913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5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63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7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2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3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48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51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6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229600" cy="1143000"/>
          </a:xfrm>
          <a:prstGeom prst="rect">
            <a:avLst/>
          </a:prstGeom>
        </p:spPr>
        <p:txBody>
          <a:bodyPr vert="horz" lIns="91365" tIns="45681" rIns="91365" bIns="4568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0" cy="4525963"/>
          </a:xfrm>
          <a:prstGeom prst="rect">
            <a:avLst/>
          </a:prstGeom>
        </p:spPr>
        <p:txBody>
          <a:bodyPr vert="horz" lIns="91365" tIns="45681" rIns="91365" bIns="4568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1D74-5AC6-4E43-AFA3-2E61FCD7D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3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C69CE-29D4-49D3-A1F3-BCAAD9BF82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1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ctr" defTabSz="913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6" indent="-342606" algn="l" defTabSz="913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0" indent="-285504" algn="l" defTabSz="913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23" indent="-228403" algn="l" defTabSz="913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03" algn="l" defTabSz="913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42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56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63" indent="-228403" algn="l" defTabSz="913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7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2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3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48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51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6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422011" y="0"/>
            <a:ext cx="8722011" cy="6858000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FFFBF0"/>
              </a:gs>
              <a:gs pos="100000">
                <a:srgbClr val="FFFFCC"/>
              </a:gs>
            </a:gsLst>
            <a:lin ang="0" scaled="1"/>
          </a:gradFill>
          <a:ln w="9360">
            <a:solidFill>
              <a:srgbClr val="333366"/>
            </a:solidFill>
            <a:round/>
            <a:headEnd/>
            <a:tailEnd/>
          </a:ln>
          <a:effectLst/>
        </p:spPr>
        <p:txBody>
          <a:bodyPr wrap="none" lIns="79618" tIns="39811" rIns="79618" bIns="39811" anchor="ctr"/>
          <a:lstStyle/>
          <a:p>
            <a:pPr defTabSz="39119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solidFill>
                <a:srgbClr val="66FFCC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70614" y="563121"/>
            <a:ext cx="7805460" cy="115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0614" y="1906760"/>
            <a:ext cx="7805460" cy="45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756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63203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marL="1791481" indent="-199054" algn="ctr" defTabSz="39119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+mj-lt"/>
          <a:ea typeface="+mj-ea"/>
          <a:cs typeface="+mj-cs"/>
        </a:defRPr>
      </a:lvl1pPr>
      <a:lvl2pPr marL="1791481" indent="-199054" algn="ctr" defTabSz="39119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2pPr>
      <a:lvl3pPr marL="1791481" indent="-199054" algn="ctr" defTabSz="39119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3pPr>
      <a:lvl4pPr marL="1791481" indent="-199054" algn="ctr" defTabSz="39119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4pPr>
      <a:lvl5pPr marL="1791481" indent="-199054" algn="ctr" defTabSz="391197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5pPr>
      <a:lvl6pPr marL="2189594" indent="-199054" algn="ctr" defTabSz="391197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6pPr>
      <a:lvl7pPr marL="2587701" indent="-199054" algn="ctr" defTabSz="391197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7pPr>
      <a:lvl8pPr marL="2985810" indent="-199054" algn="ctr" defTabSz="391197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8pPr>
      <a:lvl9pPr marL="3383917" indent="-199054" algn="ctr" defTabSz="391197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9pPr>
    </p:titleStyle>
    <p:bodyStyle>
      <a:lvl1pPr marL="298582" indent="-298582" algn="l" defTabSz="391197" rtl="0" eaLnBrk="0" fontAlgn="base" hangingPunct="0">
        <a:lnSpc>
          <a:spcPct val="95000"/>
        </a:lnSpc>
        <a:spcBef>
          <a:spcPct val="0"/>
        </a:spcBef>
        <a:spcAft>
          <a:spcPts val="1014"/>
        </a:spcAft>
        <a:buClr>
          <a:srgbClr val="000000"/>
        </a:buClr>
        <a:buSzPct val="100000"/>
        <a:buFont typeface="Times New Roman" pitchFamily="18" charset="0"/>
        <a:buChar char="•"/>
        <a:defRPr sz="2300" b="1">
          <a:solidFill>
            <a:srgbClr val="000080"/>
          </a:solidFill>
          <a:latin typeface="+mn-lt"/>
          <a:ea typeface="+mn-ea"/>
          <a:cs typeface="+mn-cs"/>
        </a:defRPr>
      </a:lvl1pPr>
      <a:lvl2pPr marL="646916" indent="-248818" algn="l" defTabSz="391197" rtl="0" eaLnBrk="0" fontAlgn="base" hangingPunct="0">
        <a:lnSpc>
          <a:spcPct val="95000"/>
        </a:lnSpc>
        <a:spcBef>
          <a:spcPct val="0"/>
        </a:spcBef>
        <a:spcAft>
          <a:spcPts val="992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</a:defRPr>
      </a:lvl2pPr>
      <a:lvl3pPr marL="995270" indent="-199054" algn="l" defTabSz="391197" rtl="0" eaLnBrk="0" fontAlgn="base" hangingPunct="0">
        <a:lnSpc>
          <a:spcPct val="95000"/>
        </a:lnSpc>
        <a:spcBef>
          <a:spcPct val="0"/>
        </a:spcBef>
        <a:spcAft>
          <a:spcPts val="741"/>
        </a:spcAft>
        <a:buClr>
          <a:srgbClr val="000000"/>
        </a:buClr>
        <a:buSzPct val="100000"/>
        <a:buFont typeface="Times New Roman" pitchFamily="18" charset="0"/>
        <a:buChar char="•"/>
        <a:defRPr sz="2100">
          <a:solidFill>
            <a:srgbClr val="000000"/>
          </a:solidFill>
          <a:latin typeface="+mn-lt"/>
        </a:defRPr>
      </a:lvl3pPr>
      <a:lvl4pPr marL="1393377" indent="-199054" algn="l" defTabSz="391197" rtl="0" eaLnBrk="0" fontAlgn="base" hangingPunct="0">
        <a:lnSpc>
          <a:spcPct val="95000"/>
        </a:lnSpc>
        <a:spcBef>
          <a:spcPct val="0"/>
        </a:spcBef>
        <a:spcAft>
          <a:spcPts val="501"/>
        </a:spcAft>
        <a:buClr>
          <a:srgbClr val="000000"/>
        </a:buClr>
        <a:buSzPct val="100000"/>
        <a:buFont typeface="Times New Roman" pitchFamily="18" charset="0"/>
        <a:buChar char="–"/>
        <a:defRPr sz="1700">
          <a:solidFill>
            <a:srgbClr val="000000"/>
          </a:solidFill>
          <a:latin typeface="+mn-lt"/>
        </a:defRPr>
      </a:lvl4pPr>
      <a:lvl5pPr marL="1791481" indent="-199054" algn="l" defTabSz="391197" rtl="0" eaLnBrk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buChar char="»"/>
        <a:defRPr sz="1700">
          <a:solidFill>
            <a:srgbClr val="000000"/>
          </a:solidFill>
          <a:latin typeface="+mn-lt"/>
        </a:defRPr>
      </a:lvl5pPr>
      <a:lvl6pPr marL="2189594" indent="-199054" algn="l" defTabSz="391197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6pPr>
      <a:lvl7pPr marL="2587701" indent="-199054" algn="l" defTabSz="391197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7pPr>
      <a:lvl8pPr marL="2985810" indent="-199054" algn="l" defTabSz="391197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8pPr>
      <a:lvl9pPr marL="3383917" indent="-199054" algn="l" defTabSz="391197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79621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111" algn="l" defTabSz="79621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6215" algn="l" defTabSz="79621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323" algn="l" defTabSz="79621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2432" algn="l" defTabSz="79621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0543" algn="l" defTabSz="79621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8645" algn="l" defTabSz="79621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6755" algn="l" defTabSz="79621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4864" algn="l" defTabSz="79621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752621"/>
            <a:ext cx="8229600" cy="4373563"/>
          </a:xfrm>
          <a:prstGeom prst="rect">
            <a:avLst/>
          </a:prstGeom>
        </p:spPr>
        <p:txBody>
          <a:bodyPr vert="horz" lIns="91365" tIns="45681" rIns="91365" bIns="4568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71"/>
            <a:ext cx="2133600" cy="365125"/>
          </a:xfrm>
          <a:prstGeom prst="rect">
            <a:avLst/>
          </a:prstGeom>
        </p:spPr>
        <p:txBody>
          <a:bodyPr vert="horz" lIns="91365" tIns="45681" rIns="91365" bIns="45681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1A97449-F9F7-4D91-A205-FB595ECBAD45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3" y="278170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6" y="372883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1" rIns="91365" bIns="45681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  <a:prstGeom prst="rect">
            <a:avLst/>
          </a:prstGeom>
        </p:spPr>
        <p:txBody>
          <a:bodyPr vert="horz" lIns="91365" tIns="45681" rIns="91365" bIns="4568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8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3617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606" indent="-228403" algn="l" defTabSz="91361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532" indent="-228403" algn="l" defTabSz="91361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3617" indent="-228403" algn="l" defTabSz="91361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79059" indent="-228403" algn="l" defTabSz="91361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3147" indent="-228403" algn="l" defTabSz="913617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5869" indent="-182727" algn="l" defTabSz="91361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09956" indent="-182727" algn="l" defTabSz="91361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2677" indent="-182727" algn="l" defTabSz="91361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5398" indent="-182727" algn="l" defTabSz="91361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7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2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3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48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51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6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5" tIns="45681" rIns="91365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5" tIns="45681" rIns="91365" bIns="456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5" tIns="45681" rIns="91365" bIns="4568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5" tIns="45681" rIns="91365" bIns="4568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3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5" tIns="45681" rIns="91365" bIns="4568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C230C9-39EB-425C-B28F-6B6505DF701D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2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 advTm="10000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8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4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2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06" indent="-342606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10" indent="-28550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016" indent="-22840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823" indent="-22840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635" indent="-2284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442" indent="-2284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242" indent="-2284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056" indent="-2284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863" indent="-2284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7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2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30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48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51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64" algn="l" defTabSz="913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422009" y="0"/>
            <a:ext cx="8722011" cy="6858000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FFFBF0"/>
              </a:gs>
              <a:gs pos="100000">
                <a:srgbClr val="FFFFCC"/>
              </a:gs>
            </a:gsLst>
            <a:lin ang="0" scaled="1"/>
          </a:gradFill>
          <a:ln w="9360">
            <a:solidFill>
              <a:srgbClr val="333366"/>
            </a:solidFill>
            <a:round/>
            <a:headEnd/>
            <a:tailEnd/>
          </a:ln>
          <a:effectLst/>
        </p:spPr>
        <p:txBody>
          <a:bodyPr wrap="none" lIns="79625" tIns="39814" rIns="79625" bIns="39814" anchor="ctr"/>
          <a:lstStyle/>
          <a:p>
            <a:pPr defTabSz="39122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solidFill>
                <a:srgbClr val="66FFCC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70614" y="563119"/>
            <a:ext cx="7805460" cy="115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0614" y="1906760"/>
            <a:ext cx="7805460" cy="45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756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20092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marL="1791627" indent="-199070" algn="ctr" defTabSz="391229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+mj-lt"/>
          <a:ea typeface="+mj-ea"/>
          <a:cs typeface="+mj-cs"/>
        </a:defRPr>
      </a:lvl1pPr>
      <a:lvl2pPr marL="1791627" indent="-199070" algn="ctr" defTabSz="391229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2pPr>
      <a:lvl3pPr marL="1791627" indent="-199070" algn="ctr" defTabSz="391229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3pPr>
      <a:lvl4pPr marL="1791627" indent="-199070" algn="ctr" defTabSz="391229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4pPr>
      <a:lvl5pPr marL="1791627" indent="-199070" algn="ctr" defTabSz="391229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80"/>
          </a:solidFill>
          <a:latin typeface="Times New Roman" pitchFamily="18" charset="0"/>
        </a:defRPr>
      </a:lvl5pPr>
      <a:lvl6pPr marL="2189773" indent="-199070" algn="ctr" defTabSz="391229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6pPr>
      <a:lvl7pPr marL="2587912" indent="-199070" algn="ctr" defTabSz="391229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7pPr>
      <a:lvl8pPr marL="2986054" indent="-199070" algn="ctr" defTabSz="391229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8pPr>
      <a:lvl9pPr marL="3384194" indent="-199070" algn="ctr" defTabSz="391229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u="sng">
          <a:solidFill>
            <a:srgbClr val="000080"/>
          </a:solidFill>
          <a:latin typeface="Times New Roman" pitchFamily="18" charset="0"/>
        </a:defRPr>
      </a:lvl9pPr>
    </p:titleStyle>
    <p:bodyStyle>
      <a:lvl1pPr marL="298606" indent="-298606" algn="l" defTabSz="391229" rtl="0" eaLnBrk="0" fontAlgn="base" hangingPunct="0">
        <a:lnSpc>
          <a:spcPct val="95000"/>
        </a:lnSpc>
        <a:spcBef>
          <a:spcPct val="0"/>
        </a:spcBef>
        <a:spcAft>
          <a:spcPts val="1014"/>
        </a:spcAft>
        <a:buClr>
          <a:srgbClr val="000000"/>
        </a:buClr>
        <a:buSzPct val="100000"/>
        <a:buFont typeface="Times New Roman" pitchFamily="18" charset="0"/>
        <a:buChar char="•"/>
        <a:defRPr sz="2300" b="1">
          <a:solidFill>
            <a:srgbClr val="000080"/>
          </a:solidFill>
          <a:latin typeface="+mn-lt"/>
          <a:ea typeface="+mn-ea"/>
          <a:cs typeface="+mn-cs"/>
        </a:defRPr>
      </a:lvl1pPr>
      <a:lvl2pPr marL="646970" indent="-248839" algn="l" defTabSz="391229" rtl="0" eaLnBrk="0" fontAlgn="base" hangingPunct="0">
        <a:lnSpc>
          <a:spcPct val="95000"/>
        </a:lnSpc>
        <a:spcBef>
          <a:spcPct val="0"/>
        </a:spcBef>
        <a:spcAft>
          <a:spcPts val="992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</a:defRPr>
      </a:lvl2pPr>
      <a:lvl3pPr marL="995351" indent="-199070" algn="l" defTabSz="391229" rtl="0" eaLnBrk="0" fontAlgn="base" hangingPunct="0">
        <a:lnSpc>
          <a:spcPct val="95000"/>
        </a:lnSpc>
        <a:spcBef>
          <a:spcPct val="0"/>
        </a:spcBef>
        <a:spcAft>
          <a:spcPts val="741"/>
        </a:spcAft>
        <a:buClr>
          <a:srgbClr val="000000"/>
        </a:buClr>
        <a:buSzPct val="100000"/>
        <a:buFont typeface="Times New Roman" pitchFamily="18" charset="0"/>
        <a:buChar char="•"/>
        <a:defRPr sz="2100">
          <a:solidFill>
            <a:srgbClr val="000000"/>
          </a:solidFill>
          <a:latin typeface="+mn-lt"/>
        </a:defRPr>
      </a:lvl3pPr>
      <a:lvl4pPr marL="1393491" indent="-199070" algn="l" defTabSz="391229" rtl="0" eaLnBrk="0" fontAlgn="base" hangingPunct="0">
        <a:lnSpc>
          <a:spcPct val="95000"/>
        </a:lnSpc>
        <a:spcBef>
          <a:spcPct val="0"/>
        </a:spcBef>
        <a:spcAft>
          <a:spcPts val="501"/>
        </a:spcAft>
        <a:buClr>
          <a:srgbClr val="000000"/>
        </a:buClr>
        <a:buSzPct val="100000"/>
        <a:buFont typeface="Times New Roman" pitchFamily="18" charset="0"/>
        <a:buChar char="–"/>
        <a:defRPr sz="1700">
          <a:solidFill>
            <a:srgbClr val="000000"/>
          </a:solidFill>
          <a:latin typeface="+mn-lt"/>
        </a:defRPr>
      </a:lvl4pPr>
      <a:lvl5pPr marL="1791627" indent="-199070" algn="l" defTabSz="391229" rtl="0" eaLnBrk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buChar char="»"/>
        <a:defRPr sz="1700">
          <a:solidFill>
            <a:srgbClr val="000000"/>
          </a:solidFill>
          <a:latin typeface="+mn-lt"/>
        </a:defRPr>
      </a:lvl5pPr>
      <a:lvl6pPr marL="2189773" indent="-199070" algn="l" defTabSz="391229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6pPr>
      <a:lvl7pPr marL="2587912" indent="-199070" algn="l" defTabSz="391229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7pPr>
      <a:lvl8pPr marL="2986054" indent="-199070" algn="l" defTabSz="391229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8pPr>
      <a:lvl9pPr marL="3384194" indent="-199070" algn="l" defTabSz="391229" rtl="0" fontAlgn="base" hangingPunct="0">
        <a:lnSpc>
          <a:spcPct val="95000"/>
        </a:lnSpc>
        <a:spcBef>
          <a:spcPct val="0"/>
        </a:spcBef>
        <a:spcAft>
          <a:spcPts val="251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7962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144" algn="l" defTabSz="7962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6279" algn="l" defTabSz="7962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420" algn="l" defTabSz="7962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2562" algn="l" defTabSz="7962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0706" algn="l" defTabSz="7962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8840" algn="l" defTabSz="7962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6983" algn="l" defTabSz="7962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5125" algn="l" defTabSz="7962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3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4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5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5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45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45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2" tIns="45684" rIns="91372" bIns="456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5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19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2" tIns="45684" rIns="91372" bIns="456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5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2" tIns="45684" rIns="91372" bIns="4568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3692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845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2" tIns="45684" rIns="91372" bIns="4568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3692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845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3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2" tIns="45684" rIns="91372" bIns="4568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3692" fontAlgn="base">
              <a:spcBef>
                <a:spcPct val="0"/>
              </a:spcBef>
              <a:spcAft>
                <a:spcPct val="0"/>
              </a:spcAft>
            </a:pPr>
            <a:fld id="{9CC1FA62-1A41-4607-A304-C46E8AC489F1}" type="slidenum">
              <a:rPr lang="ru-RU" smtClean="0">
                <a:solidFill>
                  <a:srgbClr val="FFFFFF"/>
                </a:solidFill>
              </a:rPr>
              <a:pPr defTabSz="91369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692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ransition spd="slow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/>
      <p:bldP spid="1845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4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6843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3692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0536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738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634" indent="-342634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371" indent="-285527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2110" indent="-228422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8953" indent="-228422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5803" indent="-228422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2648" indent="-228422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69486" indent="-228422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6337" indent="-228422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3181" indent="-228422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36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2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7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1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2" tIns="45684" rIns="91372" bIns="456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3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2" tIns="45684" rIns="91372" bIns="456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692">
              <a:defRPr/>
            </a:pPr>
            <a:fld id="{C66CC6E0-5BDA-4A48-9077-61CEA7C827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692">
                <a:defRPr/>
              </a:pPr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9"/>
            <a:ext cx="2895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69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3" y="6356369"/>
            <a:ext cx="2133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692">
              <a:defRPr/>
            </a:pPr>
            <a:fld id="{C90ACD66-EE77-4D2B-B91B-BBD4F0A3C6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69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84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6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5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3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634" indent="-34263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71" indent="-28552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10" indent="-2284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53" indent="-2284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03" indent="-2284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8" indent="-228422" algn="l" defTabSz="9136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86" indent="-228422" algn="l" defTabSz="9136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37" indent="-228422" algn="l" defTabSz="9136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81" indent="-228422" algn="l" defTabSz="9136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36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2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7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1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3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752619"/>
            <a:ext cx="8229600" cy="4373563"/>
          </a:xfrm>
          <a:prstGeom prst="rect">
            <a:avLst/>
          </a:prstGeom>
        </p:spPr>
        <p:txBody>
          <a:bodyPr vert="horz" lIns="91372" tIns="45684" rIns="91372" bIns="4568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3692"/>
            <a:fld id="{4535A0DA-E994-45BC-90F5-CAA9E0DCCABF}" type="datetimeFigureOut">
              <a:rPr lang="ru-RU" smtClean="0">
                <a:solidFill>
                  <a:srgbClr val="564B3C"/>
                </a:solidFill>
              </a:rPr>
              <a:pPr defTabSz="913692"/>
              <a:t>08.04.2020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9"/>
            <a:ext cx="2895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3692"/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69"/>
            <a:ext cx="2133600" cy="365125"/>
          </a:xfrm>
          <a:prstGeom prst="rect">
            <a:avLst/>
          </a:prstGeom>
        </p:spPr>
        <p:txBody>
          <a:bodyPr vert="horz" lIns="91372" tIns="45684" rIns="91372" bIns="45684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3692"/>
            <a:fld id="{A1A97449-F9F7-4D91-A205-FB595ECBAD45}" type="slidenum">
              <a:rPr lang="ru-RU" smtClean="0">
                <a:solidFill>
                  <a:srgbClr val="564B3C"/>
                </a:solidFill>
              </a:rPr>
              <a:pPr defTabSz="913692"/>
              <a:t>‹#›</a:t>
            </a:fld>
            <a:endParaRPr lang="ru-RU" dirty="0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3" y="278170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6" y="372881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4" rIns="91372" bIns="45684" rtlCol="0" anchor="ctr"/>
          <a:lstStyle/>
          <a:p>
            <a:pPr algn="ctr" defTabSz="9136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30" y="408373"/>
            <a:ext cx="8260672" cy="1039427"/>
          </a:xfrm>
          <a:prstGeom prst="rect">
            <a:avLst/>
          </a:prstGeom>
        </p:spPr>
        <p:txBody>
          <a:bodyPr vert="horz" lIns="91372" tIns="45684" rIns="91372" bIns="4568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6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3692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634" indent="-228422" algn="l" defTabSz="91369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584" indent="-228422" algn="l" defTabSz="913692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3692" indent="-228422" algn="l" defTabSz="913692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79163" indent="-228422" algn="l" defTabSz="913692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3274" indent="-228422" algn="l" defTabSz="913692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6011" indent="-182743" algn="l" defTabSz="913692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0120" indent="-182743" algn="l" defTabSz="913692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2857" indent="-182743" algn="l" defTabSz="913692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5593" indent="-182743" algn="l" defTabSz="913692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36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0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2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7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13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2" algn="l" defTabSz="9136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svitppt.com.ua/chitannya/pohvala-knigam1.html" TargetMode="External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oloka.hurtom.com/viewtopic.php?t=33131" TargetMode="External"/><Relationship Id="rId2" Type="http://schemas.openxmlformats.org/officeDocument/2006/relationships/hyperlink" Target="http://www.ounb.km.ua/vistavki/mokrenko/index.php" TargetMode="Externa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4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cs416820.vk.me/v416820084/28ac/Q0f6DGSkV9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0"/>
            <a:ext cx="540060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7704" y="4437128"/>
            <a:ext cx="6768752" cy="923251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pPr algn="ctr"/>
            <a:r>
              <a:rPr lang="ru-RU" sz="5400" b="1" i="1" dirty="0" err="1">
                <a:solidFill>
                  <a:srgbClr val="FF0000"/>
                </a:solidFill>
              </a:rPr>
              <a:t>Дмитро</a:t>
            </a:r>
            <a:r>
              <a:rPr lang="ru-RU" sz="5400" b="1" i="1" dirty="0">
                <a:solidFill>
                  <a:srgbClr val="FF0000"/>
                </a:solidFill>
              </a:rPr>
              <a:t> </a:t>
            </a:r>
            <a:r>
              <a:rPr lang="ru-RU" sz="5400" b="1" i="1" dirty="0" err="1">
                <a:solidFill>
                  <a:srgbClr val="FF0000"/>
                </a:solidFill>
              </a:rPr>
              <a:t>Павличко</a:t>
            </a:r>
            <a:r>
              <a:rPr lang="ru-RU" sz="54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5589254"/>
            <a:ext cx="6120680" cy="923251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pPr algn="ctr"/>
            <a:r>
              <a:rPr lang="ru-RU" sz="5400" b="1" i="1" dirty="0"/>
              <a:t>«Два </a:t>
            </a:r>
            <a:r>
              <a:rPr lang="ru-RU" sz="5400" b="1" i="1" dirty="0" err="1"/>
              <a:t>кольори</a:t>
            </a:r>
            <a:r>
              <a:rPr lang="ru-RU" sz="5400" b="1" i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0317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4386"/>
            <a:ext cx="7992888" cy="696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6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2783" y="358598"/>
            <a:ext cx="8230138" cy="914496"/>
          </a:xfrm>
          <a:noFill/>
          <a:ln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l" eaLnBrk="1"/>
            <a:r>
              <a:rPr lang="uk-UA" sz="3500" b="1" dirty="0">
                <a:solidFill>
                  <a:srgbClr val="0000FF"/>
                </a:solidFill>
                <a:latin typeface="Georgia" pitchFamily="18" charset="0"/>
              </a:rPr>
              <a:t>            </a:t>
            </a:r>
            <a:r>
              <a:rPr lang="uk-UA" sz="3500" b="1" i="1" dirty="0">
                <a:solidFill>
                  <a:srgbClr val="C00000"/>
                </a:solidFill>
                <a:latin typeface="Georgia" pitchFamily="18" charset="0"/>
              </a:rPr>
              <a:t>Біографія</a:t>
            </a:r>
            <a:endParaRPr lang="ru-RU" sz="35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75810" y="1731083"/>
            <a:ext cx="4245429" cy="3591737"/>
          </a:xfrm>
        </p:spPr>
        <p:txBody>
          <a:bodyPr/>
          <a:lstStyle/>
          <a:p>
            <a:pPr algn="ctr" eaLnBrk="1">
              <a:lnSpc>
                <a:spcPct val="75000"/>
              </a:lnSpc>
              <a:buFont typeface="Times New Roman" pitchFamily="18" charset="0"/>
              <a:buNone/>
            </a:pPr>
            <a:r>
              <a:rPr lang="ru-RU" sz="2000" dirty="0">
                <a:solidFill>
                  <a:srgbClr val="800000"/>
                </a:solidFill>
                <a:latin typeface="Monotype Corsiva" pitchFamily="66" charset="0"/>
              </a:rPr>
              <a:t>   </a:t>
            </a:r>
            <a:r>
              <a:rPr lang="ru-RU" sz="2000" dirty="0">
                <a:solidFill>
                  <a:srgbClr val="800000"/>
                </a:solidFill>
                <a:latin typeface="Arial" charset="0"/>
              </a:rPr>
              <a:t>	</a:t>
            </a:r>
            <a:endParaRPr lang="ru-RU" sz="1900" dirty="0"/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853387" y="4866272"/>
            <a:ext cx="3535841" cy="977229"/>
          </a:xfrm>
          <a:prstGeom prst="rect">
            <a:avLst/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79618" tIns="39811" rIns="79618" bIns="39811">
            <a:spAutoFit/>
          </a:bodyPr>
          <a:lstStyle/>
          <a:p>
            <a:r>
              <a:rPr lang="uk-UA" b="1" i="1" dirty="0">
                <a:solidFill>
                  <a:srgbClr val="9933FF"/>
                </a:solidFill>
                <a:latin typeface="Vivaldi" pitchFamily="66" charset="0"/>
              </a:rPr>
              <a:t>          </a:t>
            </a:r>
            <a:r>
              <a:rPr lang="uk-UA" sz="2800" b="1" i="1" dirty="0">
                <a:solidFill>
                  <a:srgbClr val="C00000"/>
                </a:solidFill>
                <a:latin typeface="Vivaldi" pitchFamily="66" charset="0"/>
              </a:rPr>
              <a:t>Коломийська гімназія</a:t>
            </a:r>
            <a:endParaRPr lang="ru-RU" sz="2800" b="1" i="1" dirty="0">
              <a:solidFill>
                <a:srgbClr val="C00000"/>
              </a:solidFill>
              <a:latin typeface="Vivaldi" pitchFamily="66" charset="0"/>
            </a:endParaRPr>
          </a:p>
        </p:txBody>
      </p:sp>
      <p:pic>
        <p:nvPicPr>
          <p:cNvPr id="31749" name="Picture 8" descr="4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3812"/>
            <a:ext cx="1218932" cy="90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 descr="62095984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87" y="1664815"/>
            <a:ext cx="3535841" cy="324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university_lviv_ivan_fran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5903"/>
            <a:ext cx="4176464" cy="32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716016" y="4905156"/>
            <a:ext cx="4176464" cy="989579"/>
          </a:xfrm>
          <a:prstGeom prst="rect">
            <a:avLst/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365" tIns="45681" rIns="91365" bIns="45681">
            <a:spAutoFit/>
          </a:bodyPr>
          <a:lstStyle/>
          <a:p>
            <a:r>
              <a:rPr lang="uk-UA" sz="2800" b="1" i="1" dirty="0">
                <a:solidFill>
                  <a:srgbClr val="C00000"/>
                </a:solidFill>
                <a:latin typeface="Snap ITC" pitchFamily="82" charset="0"/>
              </a:rPr>
              <a:t>Львівський університет імені Івана Франка</a:t>
            </a:r>
            <a:endParaRPr lang="ru-RU" sz="2800" b="1" i="1" dirty="0">
              <a:solidFill>
                <a:srgbClr val="C00000"/>
              </a:solidFill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1995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title"/>
          </p:nvPr>
        </p:nvSpPr>
        <p:spPr>
          <a:xfrm>
            <a:off x="1331642" y="704109"/>
            <a:ext cx="7355160" cy="926473"/>
          </a:xfrm>
          <a:solidFill>
            <a:srgbClr val="C0C0C0"/>
          </a:solidFill>
        </p:spPr>
        <p:txBody>
          <a:bodyPr/>
          <a:lstStyle/>
          <a:p>
            <a:pPr algn="l"/>
            <a:r>
              <a:rPr lang="uk-UA" b="1" dirty="0" smtClean="0">
                <a:solidFill>
                  <a:srgbClr val="0000FF"/>
                </a:solidFill>
                <a:latin typeface="Georgia" pitchFamily="18" charset="0"/>
              </a:rPr>
              <a:t>       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Біографія</a:t>
            </a:r>
            <a:endParaRPr lang="ru-RU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3797" name="Picture 10" descr="106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0" y="1630496"/>
            <a:ext cx="7850660" cy="5005533"/>
          </a:xfrm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4511546" y="1273098"/>
            <a:ext cx="3125947" cy="3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618" tIns="39811" rIns="79618" bIns="39811">
            <a:spAutoFit/>
          </a:bodyPr>
          <a:lstStyle/>
          <a:p>
            <a:endParaRPr lang="ru-RU"/>
          </a:p>
        </p:txBody>
      </p:sp>
      <p:sp>
        <p:nvSpPr>
          <p:cNvPr id="33798" name="Text Box 11"/>
          <p:cNvSpPr txBox="1">
            <a:spLocks noChangeArrowheads="1"/>
          </p:cNvSpPr>
          <p:nvPr/>
        </p:nvSpPr>
        <p:spPr bwMode="auto">
          <a:xfrm rot="10800000" flipV="1">
            <a:off x="6732240" y="5362231"/>
            <a:ext cx="2304256" cy="911396"/>
          </a:xfrm>
          <a:prstGeom prst="rect">
            <a:avLst/>
          </a:prstGeom>
          <a:solidFill>
            <a:srgbClr val="FFCC99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square" lIns="79618" tIns="39811" rIns="79618" bIns="39811">
            <a:spAutoFit/>
          </a:bodyPr>
          <a:lstStyle/>
          <a:p>
            <a:r>
              <a:rPr lang="uk-UA" b="1" i="1" dirty="0">
                <a:solidFill>
                  <a:schemeClr val="accent1"/>
                </a:solidFill>
                <a:latin typeface="Tahoma" pitchFamily="34" charset="0"/>
              </a:rPr>
              <a:t>Кіностудія імені Олександра Довженка</a:t>
            </a:r>
            <a:endParaRPr lang="ru-RU" b="1" i="1" dirty="0">
              <a:solidFill>
                <a:schemeClr val="accent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0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3562"/>
            <a:ext cx="7524328" cy="686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7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776"/>
            <a:ext cx="7804116" cy="914496"/>
          </a:xfrm>
          <a:solidFill>
            <a:schemeClr val="folHlink"/>
          </a:solidFill>
          <a:ln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r>
              <a:rPr lang="uk-UA" sz="3500" b="1" i="1" dirty="0">
                <a:solidFill>
                  <a:srgbClr val="C00000"/>
                </a:solidFill>
                <a:latin typeface="Georgia" pitchFamily="18" charset="0"/>
              </a:rPr>
              <a:t>Політична діяльність</a:t>
            </a:r>
            <a:r>
              <a:rPr lang="uk-UA" sz="3500" b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endParaRPr lang="ru-RU" sz="35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052736"/>
            <a:ext cx="8496944" cy="5400600"/>
          </a:xfrm>
        </p:spPr>
        <p:txBody>
          <a:bodyPr/>
          <a:lstStyle/>
          <a:p>
            <a:pPr algn="ctr" eaLnBrk="1">
              <a:buFont typeface="Times New Roman" pitchFamily="18" charset="0"/>
              <a:buNone/>
            </a:pPr>
            <a:endParaRPr lang="ru-RU" sz="3500" dirty="0">
              <a:solidFill>
                <a:srgbClr val="CC0000"/>
              </a:solidFill>
              <a:latin typeface="Monotype Corsiva" pitchFamily="66" charset="0"/>
            </a:endParaRPr>
          </a:p>
          <a:p>
            <a:pPr>
              <a:buFont typeface="Times New Roman" pitchFamily="18" charset="0"/>
              <a:buNone/>
            </a:pPr>
            <a:endParaRPr lang="ru-RU" dirty="0" smtClean="0"/>
          </a:p>
        </p:txBody>
      </p:sp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467544" y="908724"/>
            <a:ext cx="8568953" cy="55446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615" tIns="39809" rIns="79615" bIns="39809">
            <a:spAutoFit/>
          </a:bodyPr>
          <a:lstStyle/>
          <a:p>
            <a:pPr defTabSz="39118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У 1990 році був обраний депутатом Верховної Ради України.</a:t>
            </a:r>
          </a:p>
          <a:p>
            <a:pPr defTabSz="39118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3 червня 1990 року Голова Комісії у закордонних </a:t>
            </a:r>
            <a:r>
              <a:rPr lang="uk-UA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справах.Входив</a:t>
            </a:r>
            <a:r>
              <a:rPr lang="uk-UA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до Народної ради.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Лідер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парламентської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фракції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Демократичної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партії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України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Верховної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Ради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України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</a:p>
          <a:p>
            <a:pPr defTabSz="39118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З 26 лютого 1999 по 11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січня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2002 року –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Надзвичайний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і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Повноважний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Посол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України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в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Республіці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Польща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uk-UA" b="1" i="1" dirty="0" smtClean="0">
              <a:solidFill>
                <a:srgbClr val="000000"/>
              </a:solidFill>
              <a:latin typeface="Trebuchet MS" pitchFamily="34" charset="0"/>
              <a:ea typeface="Arial Unicode MS" pitchFamily="34" charset="-128"/>
              <a:cs typeface="Arial Unicode MS" pitchFamily="34" charset="-128"/>
            </a:endParaRPr>
          </a:p>
          <a:p>
            <a:pPr defTabSz="39118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dirty="0" smtClean="0">
              <a:solidFill>
                <a:srgbClr val="66FFCC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  <a:p>
            <a:pPr defTabSz="39118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Указом Президента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України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Леоніда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Кучми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№ 1140/2004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від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27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вересня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2004 року за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визначний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особистий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внесок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у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розвиток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української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літератури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створення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вершинних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зразків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поетичного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слова,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плідну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державну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і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політичну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діяльність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письменнику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громадському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діячу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Дмитру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Васильовичу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Павличко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присвоєно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звання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Герой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України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з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врученням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ордена </a:t>
            </a:r>
            <a:r>
              <a:rPr lang="ru-RU" b="1" i="1" dirty="0" err="1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Держави</a:t>
            </a:r>
            <a:r>
              <a:rPr lang="ru-RU" b="1" i="1" dirty="0" smtClean="0">
                <a:solidFill>
                  <a:srgbClr val="CC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ru-RU" dirty="0" smtClean="0">
                <a:solidFill>
                  <a:srgbClr val="66FFCC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defTabSz="39118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У 2004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році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став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Народним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депутатом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України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ІV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скликання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від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блоку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В.Ющенка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"Наша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Україна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" (№ 99 у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виборчому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списку) </a:t>
            </a:r>
          </a:p>
          <a:p>
            <a:pPr defTabSz="39118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 У 2012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році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балотувався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до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Верховної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Ради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України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від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партії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Всеукраїнське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об'єднання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"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Батьківщина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" (№ 150 у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виборчому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списку), але до парламенту не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пройшов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      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Дипломатичний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ранг –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Надзвичайний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і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Повноважний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Посол (07.1999).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Державний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службовець</a:t>
            </a:r>
            <a:r>
              <a:rPr lang="ru-RU" b="1" i="1" dirty="0" smtClean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 1-го рангу (06.1994). </a:t>
            </a:r>
          </a:p>
        </p:txBody>
      </p:sp>
    </p:spTree>
    <p:extLst>
      <p:ext uri="{BB962C8B-B14F-4D97-AF65-F5344CB8AC3E}">
        <p14:creationId xmlns:p14="http://schemas.microsoft.com/office/powerpoint/2010/main" val="421885122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2" grpId="1" animBg="1"/>
      <p:bldP spid="10242" grpId="2" animBg="1"/>
      <p:bldP spid="10243" grpId="0" build="p"/>
      <p:bldP spid="10243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060821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-16178"/>
            <a:ext cx="7129040" cy="65677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352946"/>
      </p:ext>
    </p:extLst>
  </p:cSld>
  <p:clrMapOvr>
    <a:masterClrMapping/>
  </p:clrMapOvr>
  <p:transition spd="slow" advTm="10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1"/>
            <a:ext cx="3056874" cy="413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784642" cy="525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2433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6" y="21"/>
            <a:ext cx="4621844" cy="350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39973" cy="340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3379093" cy="263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82" y="3933056"/>
            <a:ext cx="425759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764704"/>
            <a:ext cx="7157388" cy="1009545"/>
          </a:xfrm>
          <a:solidFill>
            <a:srgbClr val="CCFFCC"/>
          </a:solidFill>
          <a:ln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Нагороди</a:t>
            </a:r>
            <a:endParaRPr lang="ru-RU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576" y="1688610"/>
            <a:ext cx="3478182" cy="4765461"/>
          </a:xfrm>
        </p:spPr>
        <p:txBody>
          <a:bodyPr/>
          <a:lstStyle/>
          <a:p>
            <a:pPr algn="ctr">
              <a:buFont typeface="Times New Roman" pitchFamily="18" charset="0"/>
              <a:buNone/>
            </a:pPr>
            <a:endParaRPr lang="ru-RU" sz="1900" b="0" dirty="0"/>
          </a:p>
          <a:p>
            <a:pPr algn="ctr">
              <a:buFont typeface="Times New Roman" pitchFamily="18" charset="0"/>
              <a:buNone/>
            </a:pPr>
            <a:endParaRPr lang="ru-RU" sz="1900" b="0" dirty="0"/>
          </a:p>
          <a:p>
            <a:pPr algn="ctr">
              <a:buFont typeface="Times New Roman" pitchFamily="18" charset="0"/>
              <a:buNone/>
            </a:pPr>
            <a:endParaRPr lang="ru-RU" sz="1900" b="0" dirty="0"/>
          </a:p>
          <a:p>
            <a:pPr algn="ctr">
              <a:buFont typeface="Times New Roman" pitchFamily="18" charset="0"/>
              <a:buNone/>
            </a:pPr>
            <a:endParaRPr lang="ru-RU" sz="1900" b="0" dirty="0"/>
          </a:p>
          <a:p>
            <a:pPr algn="ctr">
              <a:buFont typeface="Times New Roman" pitchFamily="18" charset="0"/>
              <a:buNone/>
            </a:pPr>
            <a:r>
              <a:rPr lang="ru-RU" sz="1900" i="1" dirty="0">
                <a:latin typeface="Tw Cen MT Condensed" pitchFamily="34" charset="0"/>
              </a:rPr>
              <a:t>1997 р. </a:t>
            </a:r>
            <a:r>
              <a:rPr lang="ru-RU" sz="1900" i="1" dirty="0" err="1">
                <a:latin typeface="Tw Cen MT Condensed" pitchFamily="34" charset="0"/>
              </a:rPr>
              <a:t>поета</a:t>
            </a:r>
            <a:r>
              <a:rPr lang="ru-RU" sz="1900" i="1" dirty="0">
                <a:latin typeface="Tw Cen MT Condensed" pitchFamily="34" charset="0"/>
              </a:rPr>
              <a:t> </a:t>
            </a:r>
            <a:r>
              <a:rPr lang="ru-RU" sz="1900" i="1" dirty="0" err="1">
                <a:latin typeface="Tw Cen MT Condensed" pitchFamily="34" charset="0"/>
              </a:rPr>
              <a:t>нагороджено</a:t>
            </a:r>
            <a:r>
              <a:rPr lang="ru-RU" sz="1900" i="1" dirty="0">
                <a:latin typeface="Tw Cen MT Condensed" pitchFamily="34" charset="0"/>
              </a:rPr>
              <a:t> орденом "За заслуги" III ст., а 1999 р. - орденом князя Ярослава Мудрого V ст. </a:t>
            </a:r>
          </a:p>
        </p:txBody>
      </p:sp>
      <p:pic>
        <p:nvPicPr>
          <p:cNvPr id="34820" name="Picture 9" descr="yushchenko-vruchil-ordena-yaroslava-mudrog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9368" y="1731063"/>
            <a:ext cx="3225397" cy="2160227"/>
          </a:xfrm>
        </p:spPr>
      </p:pic>
      <p:pic>
        <p:nvPicPr>
          <p:cNvPr id="34821" name="Picture 10" descr="1293014639_bezimeni-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9365" y="4236945"/>
            <a:ext cx="3230772" cy="2193351"/>
          </a:xfrm>
        </p:spPr>
      </p:pic>
      <p:sp>
        <p:nvSpPr>
          <p:cNvPr id="34822" name="Text Box 11"/>
          <p:cNvSpPr txBox="1">
            <a:spLocks noChangeArrowheads="1"/>
          </p:cNvSpPr>
          <p:nvPr/>
        </p:nvSpPr>
        <p:spPr bwMode="auto">
          <a:xfrm>
            <a:off x="4937565" y="3886974"/>
            <a:ext cx="3246899" cy="33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622" tIns="39813" rIns="79622" bIns="39813">
            <a:spAutoFit/>
          </a:bodyPr>
          <a:lstStyle/>
          <a:p>
            <a:pPr defTabSz="39121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mtClean="0">
              <a:solidFill>
                <a:srgbClr val="66FFCC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3" name="Text Box 12"/>
          <p:cNvSpPr txBox="1">
            <a:spLocks noChangeArrowheads="1"/>
          </p:cNvSpPr>
          <p:nvPr/>
        </p:nvSpPr>
        <p:spPr bwMode="auto">
          <a:xfrm>
            <a:off x="4999365" y="3886981"/>
            <a:ext cx="3248244" cy="59567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622" tIns="39813" rIns="79622" bIns="39813">
            <a:spAutoFit/>
          </a:bodyPr>
          <a:lstStyle/>
          <a:p>
            <a:pPr defTabSz="39121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b="1" i="1" smtClean="0">
                <a:solidFill>
                  <a:srgbClr val="80800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Орден князя Ярослава Мудрого</a:t>
            </a:r>
            <a:endParaRPr lang="ru-RU" b="1" i="1" smtClean="0">
              <a:solidFill>
                <a:srgbClr val="808000"/>
              </a:solidFill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4" name="Text Box 13"/>
          <p:cNvSpPr txBox="1">
            <a:spLocks noChangeArrowheads="1"/>
          </p:cNvSpPr>
          <p:nvPr/>
        </p:nvSpPr>
        <p:spPr bwMode="auto">
          <a:xfrm>
            <a:off x="4999367" y="6489333"/>
            <a:ext cx="3168952" cy="59567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622" tIns="39813" rIns="79622" bIns="39813">
            <a:spAutoFit/>
          </a:bodyPr>
          <a:lstStyle/>
          <a:p>
            <a:pPr defTabSz="39121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b="1" i="1" smtClean="0">
                <a:solidFill>
                  <a:srgbClr val="808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      </a:t>
            </a:r>
            <a:r>
              <a:rPr lang="uk-UA" b="1" i="1" smtClean="0">
                <a:solidFill>
                  <a:srgbClr val="666633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Орден “За заслуги”</a:t>
            </a:r>
            <a:endParaRPr lang="ru-RU" b="1" i="1" smtClean="0">
              <a:solidFill>
                <a:srgbClr val="666633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5" name="Text Box 14"/>
          <p:cNvSpPr txBox="1">
            <a:spLocks noChangeArrowheads="1"/>
          </p:cNvSpPr>
          <p:nvPr/>
        </p:nvSpPr>
        <p:spPr bwMode="auto">
          <a:xfrm>
            <a:off x="4981898" y="6434599"/>
            <a:ext cx="565788" cy="33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622" tIns="39813" rIns="79622" bIns="39813">
            <a:spAutoFit/>
          </a:bodyPr>
          <a:lstStyle/>
          <a:p>
            <a:pPr defTabSz="39121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mtClean="0">
              <a:solidFill>
                <a:srgbClr val="66FFCC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640914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8" grpId="1" animBg="1"/>
      <p:bldP spid="9219" grpId="0" build="p"/>
      <p:bldP spid="9219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dirty="0"/>
              <a:t>Нагороди</a:t>
            </a: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sz="2800"/>
              <a:t>Письменник, громадський діяч нагороджений вищим орденом держави. </a:t>
            </a:r>
          </a:p>
          <a:p>
            <a:r>
              <a:rPr lang="ru-RU" sz="2800"/>
              <a:t>Ма</a:t>
            </a:r>
            <a:r>
              <a:rPr lang="uk-UA" sz="2800"/>
              <a:t>є</a:t>
            </a:r>
            <a:r>
              <a:rPr lang="ru-RU" sz="2800"/>
              <a:t> звання Герой України. </a:t>
            </a:r>
          </a:p>
        </p:txBody>
      </p:sp>
      <p:pic>
        <p:nvPicPr>
          <p:cNvPr id="107527" name="Picture 7" descr="orde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1703" y="1556792"/>
            <a:ext cx="4073759" cy="511256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453388"/>
      </p:ext>
    </p:extLst>
  </p:cSld>
  <p:clrMapOvr>
    <a:masterClrMapping/>
  </p:clrMapOvr>
  <p:transition spd="slow" advTm="10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64088" y="1765132"/>
            <a:ext cx="3672408" cy="4401126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r>
              <a:rPr lang="ru-RU" sz="4000" b="1" i="1" dirty="0"/>
              <a:t>Поет </a:t>
            </a:r>
            <a:r>
              <a:rPr lang="ru-RU" sz="4000" b="1" i="1" dirty="0" err="1"/>
              <a:t>має</a:t>
            </a:r>
            <a:r>
              <a:rPr lang="ru-RU" sz="4000" b="1" i="1" dirty="0"/>
              <a:t> </a:t>
            </a:r>
            <a:r>
              <a:rPr lang="ru-RU" sz="4000" b="1" i="1" dirty="0" err="1"/>
              <a:t>гостре</a:t>
            </a:r>
            <a:r>
              <a:rPr lang="ru-RU" sz="4000" b="1" i="1" dirty="0"/>
              <a:t> око, </a:t>
            </a:r>
            <a:r>
              <a:rPr lang="ru-RU" sz="4000" b="1" i="1" dirty="0" err="1"/>
              <a:t>він</a:t>
            </a:r>
            <a:r>
              <a:rPr lang="ru-RU" sz="4000" b="1" i="1" dirty="0"/>
              <a:t> </a:t>
            </a:r>
            <a:r>
              <a:rPr lang="ru-RU" sz="4000" b="1" i="1" dirty="0" err="1"/>
              <a:t>уміє</a:t>
            </a:r>
            <a:r>
              <a:rPr lang="ru-RU" sz="4000" b="1" i="1" dirty="0"/>
              <a:t> не </a:t>
            </a:r>
            <a:r>
              <a:rPr lang="ru-RU" sz="4000" b="1" i="1" dirty="0" err="1"/>
              <a:t>тільки</a:t>
            </a:r>
            <a:r>
              <a:rPr lang="ru-RU" sz="4000" b="1" i="1" dirty="0"/>
              <a:t> </a:t>
            </a:r>
            <a:r>
              <a:rPr lang="ru-RU" sz="4000" b="1" i="1" dirty="0" err="1"/>
              <a:t>дивитись</a:t>
            </a:r>
            <a:r>
              <a:rPr lang="ru-RU" sz="4000" b="1" i="1" dirty="0"/>
              <a:t>, а й </a:t>
            </a:r>
            <a:r>
              <a:rPr lang="ru-RU" sz="4000" b="1" i="1" dirty="0" err="1"/>
              <a:t>бачити</a:t>
            </a:r>
            <a:r>
              <a:rPr lang="ru-RU" sz="4000" b="1" i="1" dirty="0"/>
              <a:t>.</a:t>
            </a:r>
          </a:p>
          <a:p>
            <a:r>
              <a:rPr lang="ru-RU" sz="4000" b="1" i="1" dirty="0"/>
              <a:t>                                    </a:t>
            </a:r>
            <a:r>
              <a:rPr lang="ru-RU" sz="4000" b="1" i="1" dirty="0" err="1"/>
              <a:t>М.Рильський</a:t>
            </a:r>
            <a:endParaRPr lang="ru-RU" sz="4000" b="1" i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57" y="33469"/>
            <a:ext cx="333375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3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47665" y="1772816"/>
            <a:ext cx="345638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/>
              <a:t>  </a:t>
            </a:r>
            <a:r>
              <a:rPr lang="uk-UA" sz="6000" b="1" dirty="0">
                <a:solidFill>
                  <a:srgbClr val="002060"/>
                </a:solidFill>
              </a:rPr>
              <a:t>Дмитро Павличко</a:t>
            </a:r>
          </a:p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uk-UA" sz="4400" b="1" i="1" dirty="0"/>
              <a:t>Літературна спадщина</a:t>
            </a:r>
            <a:endParaRPr lang="ru-RU" sz="44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040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l" eaLnBrk="1"/>
            <a:r>
              <a:rPr lang="ru-RU" sz="3500" b="1" dirty="0">
                <a:solidFill>
                  <a:srgbClr val="0000FF"/>
                </a:solidFill>
                <a:latin typeface="Georgia" pitchFamily="18" charset="0"/>
              </a:rPr>
              <a:t>          </a:t>
            </a:r>
            <a:r>
              <a:rPr lang="ru-RU" sz="6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Творч</a:t>
            </a:r>
            <a:r>
              <a:rPr lang="uk-UA" sz="6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і</a:t>
            </a:r>
            <a:r>
              <a:rPr lang="ru-RU" sz="6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сть</a:t>
            </a:r>
            <a:endParaRPr lang="ru-RU" sz="60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37855" y="1906761"/>
            <a:ext cx="3822577" cy="4834607"/>
          </a:xfrm>
          <a:solidFill>
            <a:srgbClr val="C0C0C0"/>
          </a:solidFill>
          <a:ln w="254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ru-RU" sz="1900" i="1">
                <a:solidFill>
                  <a:srgbClr val="CC0000"/>
                </a:solidFill>
                <a:latin typeface="Tw Cen MT Condensed Extra Bold" pitchFamily="34" charset="0"/>
              </a:rPr>
              <a:t>ОСНОВНІ ТВОРИ</a:t>
            </a:r>
            <a:r>
              <a:rPr lang="ru-RU" sz="1900"/>
              <a:t>: </a:t>
            </a:r>
            <a:br>
              <a:rPr lang="ru-RU" sz="1900"/>
            </a:br>
            <a:r>
              <a:rPr lang="ru-RU" sz="1900"/>
              <a:t/>
            </a:r>
            <a:br>
              <a:rPr lang="ru-RU" sz="1900"/>
            </a:br>
            <a:r>
              <a:rPr lang="ru-RU" sz="2100" i="1">
                <a:solidFill>
                  <a:schemeClr val="tx1"/>
                </a:solidFill>
                <a:latin typeface="Script MT Bold" pitchFamily="66" charset="0"/>
              </a:rPr>
              <a:t>Збірки </a:t>
            </a:r>
            <a:r>
              <a:rPr lang="ru-RU" sz="1900"/>
              <a:t>:</a:t>
            </a:r>
          </a:p>
          <a:p>
            <a:pPr>
              <a:lnSpc>
                <a:spcPct val="75000"/>
              </a:lnSpc>
            </a:pPr>
            <a:r>
              <a:rPr lang="ru-RU" sz="1900"/>
              <a:t>«Любов і ненависть», «Таємниця твого обличчя»;</a:t>
            </a:r>
          </a:p>
          <a:p>
            <a:pPr>
              <a:lnSpc>
                <a:spcPct val="75000"/>
              </a:lnSpc>
            </a:pPr>
            <a:r>
              <a:rPr lang="ru-RU" sz="1900"/>
              <a:t> </a:t>
            </a:r>
            <a:r>
              <a:rPr lang="ru-RU" sz="2100" i="1">
                <a:solidFill>
                  <a:schemeClr val="tx1"/>
                </a:solidFill>
                <a:latin typeface="Script MT Bold" pitchFamily="66" charset="0"/>
              </a:rPr>
              <a:t>Твори</a:t>
            </a:r>
            <a:r>
              <a:rPr lang="ru-RU" sz="1900"/>
              <a:t> :</a:t>
            </a:r>
          </a:p>
          <a:p>
            <a:pPr>
              <a:lnSpc>
                <a:spcPct val="75000"/>
              </a:lnSpc>
            </a:pPr>
            <a:r>
              <a:rPr lang="ru-RU" sz="1900"/>
              <a:t>«Коли умер кривавий Торквемада», «Погляду криницю», «Голгофа», «Два кольори», «Ти зрікся мови рідної...», «Якби я втратив очі, Україно...», «О рідне слово, що без тебе я?!.», «Лист до одного знайомого в справах філологічних...», «Золоторогий Олень», «Дядько Дощ», «Де найкраще місце на землі», «Пригоди кота Мартина», цикл «Покаянні псалми». </a:t>
            </a:r>
          </a:p>
        </p:txBody>
      </p:sp>
      <p:pic>
        <p:nvPicPr>
          <p:cNvPr id="36868" name="Picture 15" descr="biblioteka_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614" y="2056541"/>
            <a:ext cx="3779090" cy="3855285"/>
          </a:xfrm>
        </p:spPr>
      </p:pic>
    </p:spTree>
    <p:extLst>
      <p:ext uri="{BB962C8B-B14F-4D97-AF65-F5344CB8AC3E}">
        <p14:creationId xmlns:p14="http://schemas.microsoft.com/office/powerpoint/2010/main" val="142357423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7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Рання творчість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979712" y="1700808"/>
            <a:ext cx="3384376" cy="504055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i="1" dirty="0">
                <a:latin typeface="+mj-lt"/>
              </a:rPr>
              <a:t>1 січня 1951 р. в газеті ЛДУ «За Радянську науку» був опублікований перший вірш «Дві ялинки»</a:t>
            </a:r>
          </a:p>
          <a:p>
            <a:pPr algn="ctr"/>
            <a:r>
              <a:rPr lang="ru-RU" b="1" i="1" dirty="0">
                <a:latin typeface="+mj-lt"/>
              </a:rPr>
              <a:t>Перша книжка Д.Павличка «Любов і ненависть» (1953</a:t>
            </a:r>
            <a:r>
              <a:rPr lang="ru-RU" b="1" i="1" dirty="0" smtClean="0">
                <a:latin typeface="+mj-lt"/>
              </a:rPr>
              <a:t>)</a:t>
            </a:r>
            <a:endParaRPr lang="ru-RU" b="1" i="1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9" y="1700808"/>
            <a:ext cx="33591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4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47664" y="-459432"/>
            <a:ext cx="7596336" cy="1988840"/>
          </a:xfrm>
        </p:spPr>
        <p:txBody>
          <a:bodyPr/>
          <a:lstStyle/>
          <a:p>
            <a:r>
              <a:rPr lang="uk-UA" sz="6000" dirty="0">
                <a:solidFill>
                  <a:srgbClr val="FF0000"/>
                </a:solidFill>
              </a:rPr>
              <a:t>Книги для дорослих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idx="4294967295"/>
          </p:nvPr>
        </p:nvSpPr>
        <p:spPr>
          <a:xfrm>
            <a:off x="0" y="1557338"/>
            <a:ext cx="4040188" cy="927100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sz="11200" dirty="0"/>
          </a:p>
          <a:p>
            <a:pPr algn="ctr"/>
            <a:endParaRPr lang="ru-RU" dirty="0"/>
          </a:p>
        </p:txBody>
      </p:sp>
      <p:pic>
        <p:nvPicPr>
          <p:cNvPr id="7" name="Picture 2" descr="C:\Users\user\Desktop\200px-Pavlychko_Sonety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39752" y="1484784"/>
            <a:ext cx="3383218" cy="4988422"/>
          </a:xfrm>
          <a:prstGeom prst="rect">
            <a:avLst/>
          </a:prstGeom>
          <a:noFill/>
        </p:spPr>
      </p:pic>
      <p:pic>
        <p:nvPicPr>
          <p:cNvPr id="1026" name="Picture 2" descr="C:\Users\user\Desktop\tvoru_clip_image00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5868144" y="1733524"/>
            <a:ext cx="2880320" cy="44640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3252633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voru_clip_image02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43688" y="260350"/>
            <a:ext cx="2500312" cy="335756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55973" y="245911"/>
            <a:ext cx="23907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3728" y="3712681"/>
            <a:ext cx="1990573" cy="247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672" y="0"/>
            <a:ext cx="2605632" cy="370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6788" y="3550375"/>
            <a:ext cx="20717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60232" y="3822798"/>
            <a:ext cx="2208345" cy="287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59435" y="3284984"/>
            <a:ext cx="2054099" cy="308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24499" y="4365104"/>
            <a:ext cx="1731771" cy="229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948431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ANd9GcQ_TnIq4zDZMtqCytrXTVuMsYRAehtXIAm4kivCkbcrajRr2L-B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664" y="260648"/>
            <a:ext cx="806489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66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69" y="188639"/>
            <a:ext cx="6444208" cy="440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80" y="188640"/>
            <a:ext cx="2984624" cy="440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92210"/>
            <a:ext cx="2915816" cy="379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69" y="3335037"/>
            <a:ext cx="302138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64" y="2832971"/>
            <a:ext cx="3295474" cy="351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0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1680" y="274638"/>
            <a:ext cx="6537920" cy="1210146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 </a:t>
            </a:r>
            <a:r>
              <a:rPr lang="ro-RO" sz="6000" dirty="0">
                <a:solidFill>
                  <a:srgbClr val="00B0F0"/>
                </a:solidFill>
              </a:rPr>
              <a:t>K</a:t>
            </a:r>
            <a:r>
              <a:rPr lang="ru-RU" sz="6000" dirty="0" err="1">
                <a:solidFill>
                  <a:srgbClr val="00B0F0"/>
                </a:solidFill>
              </a:rPr>
              <a:t>ниги</a:t>
            </a:r>
            <a:r>
              <a:rPr lang="ru-RU" sz="6000" dirty="0">
                <a:solidFill>
                  <a:srgbClr val="00B0F0"/>
                </a:solidFill>
              </a:rPr>
              <a:t> для </a:t>
            </a:r>
            <a:r>
              <a:rPr lang="ru-RU" sz="6000" dirty="0" err="1">
                <a:solidFill>
                  <a:srgbClr val="00B0F0"/>
                </a:solidFill>
              </a:rPr>
              <a:t>дітей</a:t>
            </a:r>
            <a:endParaRPr lang="ru-RU" sz="6000" dirty="0">
              <a:solidFill>
                <a:srgbClr val="00B0F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79712" y="1988840"/>
            <a:ext cx="3024336" cy="421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5004049" y="2060848"/>
            <a:ext cx="4128802" cy="4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1042086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1680" y="0"/>
            <a:ext cx="3706813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5508104" y="1556792"/>
            <a:ext cx="3528392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488832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Павличко -перекладач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79" y="1628800"/>
            <a:ext cx="7056785" cy="449767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i="1" dirty="0">
                <a:latin typeface="+mj-lt"/>
              </a:rPr>
              <a:t>Дмитро Павличко - один з найвизначніших українських перекладачів. </a:t>
            </a:r>
          </a:p>
          <a:p>
            <a:pPr algn="ctr"/>
            <a:r>
              <a:rPr lang="ru-RU" i="1" dirty="0">
                <a:latin typeface="+mj-lt"/>
              </a:rPr>
              <a:t>Перекладає з англійської, іспанської, італійської, французької, португальської, ідиш та багатьох слов'янських мов. </a:t>
            </a:r>
          </a:p>
          <a:p>
            <a:pPr algn="ctr"/>
            <a:r>
              <a:rPr lang="ru-RU" i="1" dirty="0">
                <a:latin typeface="+mj-lt"/>
              </a:rPr>
              <a:t>Завдяки перекладацьким та організаторським зусиллям Павличка вперше українською мовою з'явилося повне зібрання творів Шекспіра в шести томах (вид. "Дніпро" 1986 р.). Український читач познайомився з Шарлем Бодлером , Гвєздославом, Луїсом де Камоенсом та багатьма іншими іменами світової літератури.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03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://kr2012.com/upload/blog/1c1/RTEmagicC_Gonchar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58" y="7390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7" y="2276872"/>
            <a:ext cx="7200800" cy="2958004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r>
              <a:rPr lang="ru-RU" sz="3600" b="1" dirty="0" err="1"/>
              <a:t>Дмитро</a:t>
            </a:r>
            <a:r>
              <a:rPr lang="ru-RU" sz="3600" b="1" dirty="0"/>
              <a:t> </a:t>
            </a:r>
            <a:r>
              <a:rPr lang="ru-RU" sz="3600" b="1" dirty="0" err="1"/>
              <a:t>Павличко</a:t>
            </a:r>
            <a:r>
              <a:rPr lang="ru-RU" sz="3600" b="1" dirty="0"/>
              <a:t> – </a:t>
            </a:r>
            <a:r>
              <a:rPr lang="ru-RU" sz="3600" b="1" dirty="0" err="1"/>
              <a:t>це</a:t>
            </a:r>
            <a:r>
              <a:rPr lang="ru-RU" sz="3600" b="1" dirty="0"/>
              <a:t> </a:t>
            </a:r>
            <a:r>
              <a:rPr lang="ru-RU" sz="3600" b="1" dirty="0" err="1"/>
              <a:t>мислитель</a:t>
            </a:r>
            <a:r>
              <a:rPr lang="ru-RU" sz="3600" b="1" dirty="0"/>
              <a:t>, </a:t>
            </a:r>
            <a:r>
              <a:rPr lang="ru-RU" sz="3600" b="1" dirty="0" err="1"/>
              <a:t>достойний</a:t>
            </a:r>
            <a:r>
              <a:rPr lang="ru-RU" sz="3600" b="1" dirty="0"/>
              <a:t> </a:t>
            </a:r>
            <a:r>
              <a:rPr lang="ru-RU" sz="3600" b="1" dirty="0" err="1"/>
              <a:t>продовжувач</a:t>
            </a:r>
            <a:r>
              <a:rPr lang="ru-RU" sz="3600" b="1" dirty="0"/>
              <a:t>  </a:t>
            </a:r>
            <a:r>
              <a:rPr lang="ru-RU" sz="3600" b="1" dirty="0" err="1"/>
              <a:t>Івана</a:t>
            </a:r>
            <a:r>
              <a:rPr lang="ru-RU" sz="3600" b="1" dirty="0"/>
              <a:t> Франка, </a:t>
            </a:r>
            <a:r>
              <a:rPr lang="ru-RU" sz="3600" b="1" dirty="0" err="1"/>
              <a:t>каменяр</a:t>
            </a:r>
            <a:r>
              <a:rPr lang="ru-RU" sz="3600" b="1" dirty="0"/>
              <a:t> </a:t>
            </a:r>
            <a:r>
              <a:rPr lang="ru-RU" sz="3600" b="1" dirty="0" err="1"/>
              <a:t>нової</a:t>
            </a:r>
            <a:r>
              <a:rPr lang="ru-RU" sz="3600" b="1" dirty="0"/>
              <a:t> </a:t>
            </a:r>
            <a:r>
              <a:rPr lang="ru-RU" sz="3600" b="1" dirty="0" err="1"/>
              <a:t>доби</a:t>
            </a:r>
            <a:r>
              <a:rPr lang="ru-RU" sz="3600" b="1" dirty="0"/>
              <a:t>.</a:t>
            </a:r>
          </a:p>
          <a:p>
            <a:r>
              <a:rPr lang="ru-RU" sz="3600" b="1" dirty="0"/>
              <a:t>                             </a:t>
            </a:r>
            <a:r>
              <a:rPr lang="ru-RU" sz="3600" b="1" dirty="0" err="1"/>
              <a:t>О.Гончар</a:t>
            </a:r>
            <a:endParaRPr lang="ru-RU" sz="3600" b="1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343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770063"/>
            <a:ext cx="4038600" cy="4525962"/>
          </a:xfrm>
        </p:spPr>
        <p:txBody>
          <a:bodyPr/>
          <a:lstStyle/>
          <a:p>
            <a:pPr>
              <a:buNone/>
            </a:pPr>
            <a:r>
              <a:rPr lang="ru-RU" sz="3600" b="1" dirty="0"/>
              <a:t>   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5656" y="90944"/>
            <a:ext cx="250031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-158951"/>
            <a:ext cx="3075824" cy="435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848" y="2708920"/>
            <a:ext cx="307183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7853133"/>
      </p:ext>
    </p:extLst>
  </p:cSld>
  <p:clrMapOvr>
    <a:masterClrMapping/>
  </p:clrMapOvr>
  <p:transition spd="slow" advTm="10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62812"/>
            <a:ext cx="791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vsiknygy.net.ua/wp-content/uploads/2013/12/demotivators.org_.ua-520045-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16" y="31835"/>
            <a:ext cx="1391384" cy="198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book-ye.com.ua/shop/data/big/ole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29" y="1454195"/>
            <a:ext cx="2000431" cy="247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knygy.com.ua/pictures/l/978966500304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09" y="3967865"/>
            <a:ext cx="1760203" cy="270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tntu.edu.ua/storage/news/00000886/IMG_204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49180"/>
            <a:ext cx="2938577" cy="177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book-ye.com.ua/shop/data/big/pavlichko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31" y="156883"/>
            <a:ext cx="2134235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knygy.com.ua/pictures/l/9660103018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57" y="4115258"/>
            <a:ext cx="1517392" cy="264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www.dniprolit.org.ua/wp-content/uploads/Ratner_Vtbrane_Pavlychko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70" y="3953200"/>
            <a:ext cx="1906513" cy="280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biblschool85.klasna.com/uploads/editor/495/69414/sitepage_51/image/kalendar_viznachnih_dat/knigi_yuv_lyari/2013/d_pavlichko_lyubov_i_nenavist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77054"/>
            <a:ext cx="1586051" cy="247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www.friends-torrent.com/thumbnail.php?image=145094.jpg&amp;for=detail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15" y="-3653"/>
            <a:ext cx="1527450" cy="205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udiobooks.ua/pimages/59/300/8404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21" y="14020"/>
            <a:ext cx="1617151" cy="215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40" y="1923526"/>
            <a:ext cx="1376049" cy="202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ttps://encrypted-tbn0.gstatic.com/images?q=tbn:ANd9GcRSlicpx-mEGFx7NPw3WcpA5F5sQIuZf2AAS50lRlUEQmucmr-Hb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15233"/>
            <a:ext cx="17049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encrypted-tbn1.gstatic.com/images?q=tbn:ANd9GcQnXio1qOAGQaT2kptp9G3FpZ0RqvsOBq_BVDWasPucw1M8mAtQ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7" y="-30310"/>
            <a:ext cx="1107041" cy="168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8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3thflcq1yqzn0.cloudfront.net/024965092_prevsti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73" y="1124744"/>
            <a:ext cx="6593144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cs416820.vk.me/v416820084/28ac/Q0f6DGSkV9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92697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7704" y="4437128"/>
            <a:ext cx="6768752" cy="923251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pPr algn="ctr"/>
            <a:r>
              <a:rPr lang="ru-RU" sz="5400" b="1" i="1" dirty="0" err="1">
                <a:solidFill>
                  <a:srgbClr val="FF0000"/>
                </a:solidFill>
              </a:rPr>
              <a:t>Дмитро</a:t>
            </a:r>
            <a:r>
              <a:rPr lang="ru-RU" sz="5400" b="1" i="1" dirty="0">
                <a:solidFill>
                  <a:srgbClr val="FF0000"/>
                </a:solidFill>
              </a:rPr>
              <a:t> </a:t>
            </a:r>
            <a:r>
              <a:rPr lang="ru-RU" sz="5400" b="1" i="1" dirty="0" err="1">
                <a:solidFill>
                  <a:srgbClr val="FF0000"/>
                </a:solidFill>
              </a:rPr>
              <a:t>Павличко</a:t>
            </a:r>
            <a:r>
              <a:rPr lang="ru-RU" sz="54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5589254"/>
            <a:ext cx="6120680" cy="923251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pPr algn="ctr"/>
            <a:r>
              <a:rPr lang="ru-RU" sz="5400" b="1" i="1" dirty="0"/>
              <a:t>«Два </a:t>
            </a:r>
            <a:r>
              <a:rPr lang="ru-RU" sz="5400" b="1" i="1" dirty="0" err="1"/>
              <a:t>кольори</a:t>
            </a:r>
            <a:r>
              <a:rPr lang="ru-RU" sz="5400" b="1" i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07952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Bilas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949" y="0"/>
            <a:ext cx="7518051" cy="703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63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03493_oleksandr_bila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79" y="0"/>
            <a:ext cx="7464381" cy="686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54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3" descr="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290888" y="1524000"/>
            <a:ext cx="25622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8434" name="Picture 5" descr="ANd9GcQaceTTFYCvimk7YLoOWG2h57AcMqRBINxnZQfDVqpxSPq4BXoXv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672" y="260648"/>
            <a:ext cx="7481908" cy="665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13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48827"/>
            <a:ext cx="7380312" cy="664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6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785071"/>
            <a:ext cx="7435551" cy="602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8280920" cy="1224136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НІНА МАТВІЄНКО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075237" cy="778098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ВАСИЛЬ ЗІНКЕВИЧ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759633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2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ТАЇСІЯ ПОВАЛІЙ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7524327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4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69" y="0"/>
            <a:ext cx="73928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30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33" y="0"/>
            <a:ext cx="748883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0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624"/>
            <a:ext cx="761317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30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4128"/>
            <a:ext cx="88721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88647"/>
            <a:ext cx="7056784" cy="707807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«ДВА КОЛЬОРИ»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883423"/>
            <a:ext cx="7488832" cy="5016679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r>
              <a:rPr lang="ru-RU" sz="3200" b="1" i="1" dirty="0"/>
              <a:t>Як  я  </a:t>
            </a:r>
            <a:r>
              <a:rPr lang="ru-RU" sz="3200" b="1" i="1" dirty="0" err="1"/>
              <a:t>малим</a:t>
            </a:r>
            <a:r>
              <a:rPr lang="ru-RU" sz="3200" b="1" i="1" dirty="0"/>
              <a:t>  </a:t>
            </a:r>
            <a:r>
              <a:rPr lang="ru-RU" sz="3200" b="1" i="1" dirty="0" err="1"/>
              <a:t>збирався</a:t>
            </a:r>
            <a:r>
              <a:rPr lang="ru-RU" sz="3200" b="1" i="1" dirty="0"/>
              <a:t>  </a:t>
            </a:r>
            <a:r>
              <a:rPr lang="ru-RU" sz="3200" b="1" i="1" dirty="0" err="1"/>
              <a:t>навесні</a:t>
            </a:r>
            <a:r>
              <a:rPr lang="ru-RU" sz="3200" b="1" i="1" dirty="0"/>
              <a:t>  </a:t>
            </a:r>
          </a:p>
          <a:p>
            <a:r>
              <a:rPr lang="ru-RU" sz="3200" b="1" i="1" dirty="0" err="1"/>
              <a:t>Піти</a:t>
            </a:r>
            <a:r>
              <a:rPr lang="ru-RU" sz="3200" b="1" i="1" dirty="0"/>
              <a:t>  у  </a:t>
            </a:r>
            <a:r>
              <a:rPr lang="ru-RU" sz="3200" b="1" i="1" dirty="0" err="1"/>
              <a:t>світ</a:t>
            </a:r>
            <a:r>
              <a:rPr lang="ru-RU" sz="3200" b="1" i="1" dirty="0"/>
              <a:t>  </a:t>
            </a:r>
            <a:r>
              <a:rPr lang="ru-RU" sz="3200" b="1" i="1" dirty="0" err="1"/>
              <a:t>незнаними</a:t>
            </a:r>
            <a:r>
              <a:rPr lang="ru-RU" sz="3200" b="1" i="1" dirty="0"/>
              <a:t>  шляхами,  </a:t>
            </a:r>
          </a:p>
          <a:p>
            <a:r>
              <a:rPr lang="ru-RU" sz="3200" b="1" i="1" dirty="0"/>
              <a:t>Сорочку  </a:t>
            </a:r>
            <a:r>
              <a:rPr lang="ru-RU" sz="3200" b="1" i="1" dirty="0" err="1"/>
              <a:t>мати</a:t>
            </a:r>
            <a:r>
              <a:rPr lang="ru-RU" sz="3200" b="1" i="1" dirty="0"/>
              <a:t>  </a:t>
            </a:r>
            <a:r>
              <a:rPr lang="ru-RU" sz="3200" b="1" i="1" dirty="0" err="1"/>
              <a:t>вишила</a:t>
            </a:r>
            <a:r>
              <a:rPr lang="ru-RU" sz="3200" b="1" i="1" dirty="0"/>
              <a:t>  </a:t>
            </a:r>
            <a:r>
              <a:rPr lang="ru-RU" sz="3200" b="1" i="1" dirty="0" err="1"/>
              <a:t>мені</a:t>
            </a:r>
            <a:r>
              <a:rPr lang="ru-RU" sz="3200" b="1" i="1" dirty="0"/>
              <a:t>  </a:t>
            </a:r>
          </a:p>
          <a:p>
            <a:r>
              <a:rPr lang="ru-RU" sz="3200" b="1" i="1" dirty="0" err="1"/>
              <a:t>Червоними</a:t>
            </a:r>
            <a:r>
              <a:rPr lang="ru-RU" sz="3200" b="1" i="1" dirty="0"/>
              <a:t>  і  </a:t>
            </a:r>
            <a:r>
              <a:rPr lang="ru-RU" sz="3200" b="1" i="1" dirty="0" err="1"/>
              <a:t>чорними</a:t>
            </a:r>
            <a:r>
              <a:rPr lang="ru-RU" sz="3200" b="1" i="1" dirty="0"/>
              <a:t>  нитками.  </a:t>
            </a:r>
          </a:p>
          <a:p>
            <a:endParaRPr lang="ru-RU" sz="3200" b="1" i="1" dirty="0"/>
          </a:p>
          <a:p>
            <a:r>
              <a:rPr lang="ru-RU" sz="3200" b="1" i="1" dirty="0"/>
              <a:t>Два  </a:t>
            </a:r>
            <a:r>
              <a:rPr lang="ru-RU" sz="3200" b="1" i="1" dirty="0" err="1"/>
              <a:t>кольори</a:t>
            </a:r>
            <a:r>
              <a:rPr lang="ru-RU" sz="3200" b="1" i="1" dirty="0"/>
              <a:t>  </a:t>
            </a:r>
            <a:r>
              <a:rPr lang="ru-RU" sz="3200" b="1" i="1" dirty="0" err="1"/>
              <a:t>мої</a:t>
            </a:r>
            <a:r>
              <a:rPr lang="ru-RU" sz="3200" b="1" i="1" dirty="0"/>
              <a:t>,  два  </a:t>
            </a:r>
            <a:r>
              <a:rPr lang="ru-RU" sz="3200" b="1" i="1" dirty="0" err="1"/>
              <a:t>кольори</a:t>
            </a:r>
            <a:r>
              <a:rPr lang="ru-RU" sz="3200" b="1" i="1" dirty="0"/>
              <a:t>,  </a:t>
            </a:r>
          </a:p>
          <a:p>
            <a:r>
              <a:rPr lang="ru-RU" sz="3200" b="1" i="1" dirty="0"/>
              <a:t>Оба  на  </a:t>
            </a:r>
            <a:r>
              <a:rPr lang="ru-RU" sz="3200" b="1" i="1" dirty="0" err="1"/>
              <a:t>полотні</a:t>
            </a:r>
            <a:r>
              <a:rPr lang="ru-RU" sz="3200" b="1" i="1" dirty="0"/>
              <a:t>,  в  </a:t>
            </a:r>
            <a:r>
              <a:rPr lang="ru-RU" sz="3200" b="1" i="1" dirty="0" err="1"/>
              <a:t>душі</a:t>
            </a:r>
            <a:r>
              <a:rPr lang="ru-RU" sz="3200" b="1" i="1" dirty="0"/>
              <a:t>  </a:t>
            </a:r>
            <a:r>
              <a:rPr lang="ru-RU" sz="3200" b="1" i="1" dirty="0" err="1"/>
              <a:t>моїй</a:t>
            </a:r>
            <a:r>
              <a:rPr lang="ru-RU" sz="3200" b="1" i="1" dirty="0"/>
              <a:t>  оба,  </a:t>
            </a:r>
          </a:p>
          <a:p>
            <a:r>
              <a:rPr lang="ru-RU" sz="3200" b="1" i="1" dirty="0"/>
              <a:t>Два  </a:t>
            </a:r>
            <a:r>
              <a:rPr lang="ru-RU" sz="3200" b="1" i="1" dirty="0" err="1"/>
              <a:t>кольори</a:t>
            </a:r>
            <a:r>
              <a:rPr lang="ru-RU" sz="3200" b="1" i="1" dirty="0"/>
              <a:t>  </a:t>
            </a:r>
            <a:r>
              <a:rPr lang="ru-RU" sz="3200" b="1" i="1" dirty="0" err="1"/>
              <a:t>мої</a:t>
            </a:r>
            <a:r>
              <a:rPr lang="ru-RU" sz="3200" b="1" i="1" dirty="0"/>
              <a:t>,  два  </a:t>
            </a:r>
            <a:r>
              <a:rPr lang="ru-RU" sz="3200" b="1" i="1" dirty="0" err="1"/>
              <a:t>кольори</a:t>
            </a:r>
            <a:r>
              <a:rPr lang="ru-RU" sz="3200" b="1" i="1" dirty="0"/>
              <a:t>:  </a:t>
            </a:r>
          </a:p>
          <a:p>
            <a:r>
              <a:rPr lang="ru-RU" sz="3200" b="1" i="1" dirty="0" err="1"/>
              <a:t>Червоне</a:t>
            </a:r>
            <a:r>
              <a:rPr lang="ru-RU" sz="3200" b="1" i="1" dirty="0"/>
              <a:t>  —  то  </a:t>
            </a:r>
            <a:r>
              <a:rPr lang="ru-RU" sz="3200" b="1" i="1" dirty="0" err="1"/>
              <a:t>любов</a:t>
            </a:r>
            <a:r>
              <a:rPr lang="ru-RU" sz="3200" b="1" i="1" dirty="0"/>
              <a:t>,  а  </a:t>
            </a:r>
            <a:r>
              <a:rPr lang="ru-RU" sz="3200" b="1" i="1" dirty="0" err="1"/>
              <a:t>чорне</a:t>
            </a:r>
            <a:r>
              <a:rPr lang="ru-RU" sz="3200" b="1" i="1" dirty="0"/>
              <a:t>  —  то  </a:t>
            </a:r>
            <a:r>
              <a:rPr lang="ru-RU" sz="3200" b="1" i="1" dirty="0" err="1"/>
              <a:t>журба</a:t>
            </a:r>
            <a:r>
              <a:rPr lang="ru-RU" sz="3200" b="1" i="1" dirty="0"/>
              <a:t>. </a:t>
            </a:r>
          </a:p>
        </p:txBody>
      </p:sp>
      <p:pic>
        <p:nvPicPr>
          <p:cNvPr id="11" name="Рисунок 10" descr="http://mywishlist.ru/pic/i/wish/orig/002/199/408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5624" r="11416" b="7699"/>
          <a:stretch/>
        </p:blipFill>
        <p:spPr bwMode="auto">
          <a:xfrm>
            <a:off x="7740352" y="404664"/>
            <a:ext cx="1746921" cy="2274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0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-8634"/>
            <a:ext cx="7486838" cy="680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77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88126" y="1988840"/>
            <a:ext cx="7448370" cy="4832013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r>
              <a:rPr lang="ru-RU" sz="2800" b="1" i="1" dirty="0" err="1">
                <a:solidFill>
                  <a:prstClr val="black"/>
                </a:solidFill>
              </a:rPr>
              <a:t>Ліричний</a:t>
            </a:r>
            <a:r>
              <a:rPr lang="ru-RU" sz="2800" b="1" i="1" dirty="0">
                <a:solidFill>
                  <a:prstClr val="black"/>
                </a:solidFill>
              </a:rPr>
              <a:t> герой, </a:t>
            </a:r>
            <a:r>
              <a:rPr lang="ru-RU" sz="2800" b="1" i="1" dirty="0" err="1">
                <a:solidFill>
                  <a:prstClr val="black"/>
                </a:solidFill>
              </a:rPr>
              <a:t>пройшовши</a:t>
            </a:r>
            <a:r>
              <a:rPr lang="ru-RU" sz="2800" b="1" i="1" dirty="0">
                <a:solidFill>
                  <a:prstClr val="black"/>
                </a:solidFill>
              </a:rPr>
              <a:t> через </a:t>
            </a:r>
            <a:r>
              <a:rPr lang="ru-RU" sz="2800" b="1" i="1" dirty="0" err="1">
                <a:solidFill>
                  <a:prstClr val="black"/>
                </a:solidFill>
              </a:rPr>
              <a:t>життєві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випробування</a:t>
            </a:r>
            <a:r>
              <a:rPr lang="ru-RU" sz="2800" b="1" i="1" dirty="0">
                <a:solidFill>
                  <a:prstClr val="black"/>
                </a:solidFill>
              </a:rPr>
              <a:t>, </a:t>
            </a:r>
            <a:r>
              <a:rPr lang="ru-RU" sz="2800" b="1" i="1" dirty="0" err="1">
                <a:solidFill>
                  <a:prstClr val="black"/>
                </a:solidFill>
              </a:rPr>
              <a:t>зберіг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найдорогоцінніший</a:t>
            </a:r>
            <a:r>
              <a:rPr lang="ru-RU" sz="2800" b="1" i="1" dirty="0">
                <a:solidFill>
                  <a:prstClr val="black"/>
                </a:solidFill>
              </a:rPr>
              <a:t> скарб — «</a:t>
            </a:r>
            <a:r>
              <a:rPr lang="ru-RU" sz="2800" b="1" i="1" dirty="0" err="1">
                <a:solidFill>
                  <a:prstClr val="black"/>
                </a:solidFill>
              </a:rPr>
              <a:t>згорточок</a:t>
            </a:r>
            <a:r>
              <a:rPr lang="ru-RU" sz="2800" b="1" i="1" dirty="0">
                <a:solidFill>
                  <a:prstClr val="black"/>
                </a:solidFill>
              </a:rPr>
              <a:t> старого полотна». </a:t>
            </a:r>
            <a:r>
              <a:rPr lang="ru-RU" sz="2800" b="1" i="1" dirty="0" err="1">
                <a:solidFill>
                  <a:prstClr val="black"/>
                </a:solidFill>
              </a:rPr>
              <a:t>Вишиту</a:t>
            </a:r>
            <a:r>
              <a:rPr lang="ru-RU" sz="2800" b="1" i="1" dirty="0">
                <a:solidFill>
                  <a:prstClr val="black"/>
                </a:solidFill>
              </a:rPr>
              <a:t> сорочку — як </a:t>
            </a:r>
            <a:r>
              <a:rPr lang="ru-RU" sz="2800" b="1" i="1" dirty="0" err="1">
                <a:solidFill>
                  <a:prstClr val="black"/>
                </a:solidFill>
              </a:rPr>
              <a:t>часточку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маминої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душі</a:t>
            </a:r>
            <a:r>
              <a:rPr lang="ru-RU" sz="2800" b="1" i="1" dirty="0">
                <a:solidFill>
                  <a:prstClr val="black"/>
                </a:solidFill>
              </a:rPr>
              <a:t>, </a:t>
            </a:r>
            <a:r>
              <a:rPr lang="ru-RU" sz="2800" b="1" i="1" dirty="0" err="1">
                <a:solidFill>
                  <a:prstClr val="black"/>
                </a:solidFill>
              </a:rPr>
              <a:t>оберіг</a:t>
            </a:r>
            <a:r>
              <a:rPr lang="ru-RU" sz="2800" b="1" i="1" dirty="0">
                <a:solidFill>
                  <a:prstClr val="black"/>
                </a:solidFill>
              </a:rPr>
              <a:t>, «</a:t>
            </a:r>
            <a:r>
              <a:rPr lang="ru-RU" sz="2800" b="1" i="1" dirty="0" err="1">
                <a:solidFill>
                  <a:prstClr val="black"/>
                </a:solidFill>
              </a:rPr>
              <a:t>свої</a:t>
            </a:r>
            <a:r>
              <a:rPr lang="ru-RU" sz="2800" b="1" i="1" dirty="0">
                <a:solidFill>
                  <a:prstClr val="black"/>
                </a:solidFill>
              </a:rPr>
              <a:t> пороги» — як початок і </a:t>
            </a:r>
            <a:r>
              <a:rPr lang="ru-RU" sz="2800" b="1" i="1" dirty="0" err="1">
                <a:solidFill>
                  <a:prstClr val="black"/>
                </a:solidFill>
              </a:rPr>
              <a:t>кінець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людської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долі</a:t>
            </a:r>
            <a:r>
              <a:rPr lang="ru-RU" sz="2800" b="1" i="1" dirty="0">
                <a:solidFill>
                  <a:prstClr val="black"/>
                </a:solidFill>
              </a:rPr>
              <a:t>, </a:t>
            </a:r>
            <a:r>
              <a:rPr lang="ru-RU" sz="2800" b="1" i="1" dirty="0" err="1">
                <a:solidFill>
                  <a:prstClr val="black"/>
                </a:solidFill>
              </a:rPr>
              <a:t>її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духовні</a:t>
            </a:r>
            <a:r>
              <a:rPr lang="ru-RU" sz="2800" b="1" i="1" dirty="0">
                <a:solidFill>
                  <a:prstClr val="black"/>
                </a:solidFill>
              </a:rPr>
              <a:t> начала </a:t>
            </a:r>
            <a:endParaRPr lang="en-US" sz="2800" b="1" i="1" dirty="0" smtClean="0">
              <a:solidFill>
                <a:prstClr val="black"/>
              </a:solidFill>
            </a:endParaRPr>
          </a:p>
          <a:p>
            <a:r>
              <a:rPr lang="ru-RU" sz="2800" b="1" i="1" dirty="0" smtClean="0">
                <a:solidFill>
                  <a:prstClr val="black"/>
                </a:solidFill>
              </a:rPr>
              <a:t>Д</a:t>
            </a:r>
            <a:r>
              <a:rPr lang="ru-RU" sz="2800" b="1" i="1" dirty="0">
                <a:solidFill>
                  <a:prstClr val="black"/>
                </a:solidFill>
              </a:rPr>
              <a:t>. </a:t>
            </a:r>
            <a:r>
              <a:rPr lang="ru-RU" sz="2800" b="1" i="1" dirty="0" err="1">
                <a:solidFill>
                  <a:prstClr val="black"/>
                </a:solidFill>
              </a:rPr>
              <a:t>Павличко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поетизує</a:t>
            </a:r>
            <a:r>
              <a:rPr lang="ru-RU" sz="2800" b="1" i="1" dirty="0">
                <a:solidFill>
                  <a:prstClr val="black"/>
                </a:solidFill>
              </a:rPr>
              <a:t> за </a:t>
            </a:r>
            <a:r>
              <a:rPr lang="ru-RU" sz="2800" b="1" i="1" dirty="0" err="1">
                <a:solidFill>
                  <a:prstClr val="black"/>
                </a:solidFill>
              </a:rPr>
              <a:t>допомогою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простих</a:t>
            </a:r>
            <a:r>
              <a:rPr lang="ru-RU" sz="2800" b="1" i="1" dirty="0">
                <a:solidFill>
                  <a:prstClr val="black"/>
                </a:solidFill>
              </a:rPr>
              <a:t> і </a:t>
            </a:r>
            <a:r>
              <a:rPr lang="ru-RU" sz="2800" b="1" i="1" dirty="0" err="1">
                <a:solidFill>
                  <a:prstClr val="black"/>
                </a:solidFill>
              </a:rPr>
              <a:t>довершених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художніх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засобів</a:t>
            </a:r>
            <a:r>
              <a:rPr lang="ru-RU" sz="2800" b="1" i="1" dirty="0">
                <a:solidFill>
                  <a:prstClr val="black"/>
                </a:solidFill>
              </a:rPr>
              <a:t> — </a:t>
            </a:r>
            <a:r>
              <a:rPr lang="ru-RU" sz="2800" b="1" i="1" dirty="0" err="1">
                <a:solidFill>
                  <a:prstClr val="black"/>
                </a:solidFill>
              </a:rPr>
              <a:t>народної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символіки</a:t>
            </a:r>
            <a:r>
              <a:rPr lang="ru-RU" sz="2800" b="1" i="1" dirty="0">
                <a:solidFill>
                  <a:prstClr val="black"/>
                </a:solidFill>
              </a:rPr>
              <a:t>, </a:t>
            </a:r>
            <a:r>
              <a:rPr lang="ru-RU" sz="2800" b="1" i="1" dirty="0" err="1">
                <a:solidFill>
                  <a:prstClr val="black"/>
                </a:solidFill>
              </a:rPr>
              <a:t>нечисленних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епітетів</a:t>
            </a:r>
            <a:r>
              <a:rPr lang="ru-RU" sz="2800" b="1" i="1" dirty="0">
                <a:solidFill>
                  <a:prstClr val="black"/>
                </a:solidFill>
              </a:rPr>
              <a:t> і метафор. Для </a:t>
            </a:r>
            <a:r>
              <a:rPr lang="ru-RU" sz="2800" b="1" i="1" dirty="0" err="1">
                <a:solidFill>
                  <a:prstClr val="black"/>
                </a:solidFill>
              </a:rPr>
              <a:t>поета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важливий</a:t>
            </a:r>
            <a:r>
              <a:rPr lang="ru-RU" sz="2800" b="1" i="1" dirty="0">
                <a:solidFill>
                  <a:prstClr val="black"/>
                </a:solidFill>
              </a:rPr>
              <a:t> не </a:t>
            </a:r>
            <a:r>
              <a:rPr lang="ru-RU" sz="2800" b="1" i="1" dirty="0" err="1">
                <a:solidFill>
                  <a:prstClr val="black"/>
                </a:solidFill>
              </a:rPr>
              <a:t>зовнішній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словесний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візерунок</a:t>
            </a:r>
            <a:r>
              <a:rPr lang="ru-RU" sz="2800" b="1" i="1" dirty="0">
                <a:solidFill>
                  <a:prstClr val="black"/>
                </a:solidFill>
              </a:rPr>
              <a:t>, а </a:t>
            </a:r>
            <a:r>
              <a:rPr lang="ru-RU" sz="2800" b="1" i="1" dirty="0" err="1">
                <a:solidFill>
                  <a:prstClr val="black"/>
                </a:solidFill>
              </a:rPr>
              <a:t>глибина</a:t>
            </a:r>
            <a:r>
              <a:rPr lang="ru-RU" sz="2800" b="1" i="1" dirty="0">
                <a:solidFill>
                  <a:prstClr val="black"/>
                </a:solidFill>
              </a:rPr>
              <a:t> думок і </a:t>
            </a:r>
            <a:r>
              <a:rPr lang="ru-RU" sz="2800" b="1" i="1" dirty="0" err="1">
                <a:solidFill>
                  <a:prstClr val="black"/>
                </a:solidFill>
              </a:rPr>
              <a:t>почувань</a:t>
            </a:r>
            <a:r>
              <a:rPr lang="ru-RU" sz="2800" b="1" i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88661"/>
            <a:ext cx="6660232" cy="1492155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pPr algn="ctr"/>
            <a:r>
              <a:rPr lang="ru-RU" sz="4400" b="1" i="1" dirty="0" err="1">
                <a:solidFill>
                  <a:srgbClr val="FF0000"/>
                </a:solidFill>
              </a:rPr>
              <a:t>Ліричний</a:t>
            </a:r>
            <a:r>
              <a:rPr lang="ru-RU" sz="4400" b="1" i="1" dirty="0">
                <a:solidFill>
                  <a:srgbClr val="FF0000"/>
                </a:solidFill>
              </a:rPr>
              <a:t> герой </a:t>
            </a:r>
            <a:r>
              <a:rPr lang="ru-RU" sz="4400" b="1" i="1" dirty="0" err="1">
                <a:solidFill>
                  <a:srgbClr val="FF0000"/>
                </a:solidFill>
              </a:rPr>
              <a:t>пісні</a:t>
            </a:r>
            <a:r>
              <a:rPr lang="ru-RU" sz="4400" b="1" i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«Два </a:t>
            </a:r>
            <a:r>
              <a:rPr lang="ru-RU" sz="4400" b="1" i="1" dirty="0" err="1">
                <a:solidFill>
                  <a:srgbClr val="FF0000"/>
                </a:solidFill>
              </a:rPr>
              <a:t>кольори</a:t>
            </a:r>
            <a:r>
              <a:rPr lang="ru-RU" sz="4400" b="1" i="1" dirty="0">
                <a:solidFill>
                  <a:srgbClr val="FF0000"/>
                </a:solidFill>
              </a:rPr>
              <a:t>»:</a:t>
            </a:r>
          </a:p>
        </p:txBody>
      </p:sp>
      <p:pic>
        <p:nvPicPr>
          <p:cNvPr id="10" name="Рисунок 9" descr="http://img2.board.com.ua/a/2000778269/wm/3-vyishivanki-muzhski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9694" r="5102" b="16327"/>
          <a:stretch/>
        </p:blipFill>
        <p:spPr bwMode="auto">
          <a:xfrm>
            <a:off x="1655676" y="116632"/>
            <a:ext cx="1656184" cy="1988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21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9672" y="188640"/>
            <a:ext cx="7321076" cy="6832561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pPr algn="ctr"/>
            <a:r>
              <a:rPr lang="uk-UA" sz="3200" b="1" i="1" dirty="0">
                <a:solidFill>
                  <a:srgbClr val="FF0000"/>
                </a:solidFill>
              </a:rPr>
              <a:t>ХУДОЖНІ ЗАСОБИ</a:t>
            </a:r>
            <a:r>
              <a:rPr lang="uk-UA" sz="3200" b="1" i="1" dirty="0" smtClean="0">
                <a:solidFill>
                  <a:srgbClr val="FF0000"/>
                </a:solidFill>
              </a:rPr>
              <a:t>:</a:t>
            </a:r>
            <a:endParaRPr lang="en-US" sz="3200" b="1" i="1" dirty="0" smtClean="0">
              <a:solidFill>
                <a:srgbClr val="FF0000"/>
              </a:solidFill>
            </a:endParaRPr>
          </a:p>
          <a:p>
            <a:r>
              <a:rPr lang="ru-RU" sz="2800" b="1" i="1" dirty="0" err="1" smtClean="0">
                <a:solidFill>
                  <a:srgbClr val="FF0000"/>
                </a:solidFill>
              </a:rPr>
              <a:t>Епітети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 err="1">
                <a:solidFill>
                  <a:prstClr val="black"/>
                </a:solidFill>
              </a:rPr>
              <a:t>незнані</a:t>
            </a:r>
            <a:r>
              <a:rPr lang="ru-RU" sz="2800" b="1" i="1" dirty="0">
                <a:solidFill>
                  <a:prstClr val="black"/>
                </a:solidFill>
              </a:rPr>
              <a:t> шляхи; </a:t>
            </a:r>
            <a:r>
              <a:rPr lang="ru-RU" sz="2800" b="1" i="1" dirty="0" err="1">
                <a:solidFill>
                  <a:prstClr val="black"/>
                </a:solidFill>
              </a:rPr>
              <a:t>мамине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шиття</a:t>
            </a:r>
            <a:r>
              <a:rPr lang="ru-RU" sz="2800" b="1" i="1" dirty="0">
                <a:solidFill>
                  <a:prstClr val="black"/>
                </a:solidFill>
              </a:rPr>
              <a:t>; </a:t>
            </a:r>
            <a:r>
              <a:rPr lang="ru-RU" sz="2800" b="1" i="1" dirty="0" err="1">
                <a:solidFill>
                  <a:prstClr val="black"/>
                </a:solidFill>
              </a:rPr>
              <a:t>вишите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життя</a:t>
            </a:r>
            <a:r>
              <a:rPr lang="ru-RU" sz="2800" b="1" i="1" dirty="0">
                <a:solidFill>
                  <a:prstClr val="black"/>
                </a:solidFill>
              </a:rPr>
              <a:t>; </a:t>
            </a:r>
            <a:r>
              <a:rPr lang="ru-RU" sz="2800" b="1" i="1" dirty="0" err="1">
                <a:solidFill>
                  <a:prstClr val="black"/>
                </a:solidFill>
              </a:rPr>
              <a:t>сумні</a:t>
            </a:r>
            <a:r>
              <a:rPr lang="ru-RU" sz="2800" b="1" i="1" dirty="0">
                <a:solidFill>
                  <a:prstClr val="black"/>
                </a:solidFill>
              </a:rPr>
              <a:t> і </a:t>
            </a:r>
            <a:r>
              <a:rPr lang="ru-RU" sz="2800" b="1" i="1" dirty="0" err="1">
                <a:solidFill>
                  <a:prstClr val="black"/>
                </a:solidFill>
              </a:rPr>
              <a:t>радісні</a:t>
            </a:r>
            <a:r>
              <a:rPr lang="ru-RU" sz="2800" b="1" i="1" dirty="0">
                <a:solidFill>
                  <a:prstClr val="black"/>
                </a:solidFill>
              </a:rPr>
              <a:t> дороги;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Порівняння</a:t>
            </a:r>
            <a:r>
              <a:rPr lang="ru-RU" sz="2800" b="1" i="1" dirty="0">
                <a:solidFill>
                  <a:srgbClr val="FF0000"/>
                </a:solidFill>
              </a:rPr>
              <a:t>:  </a:t>
            </a:r>
            <a:r>
              <a:rPr lang="ru-RU" sz="2800" b="1" i="1" dirty="0" err="1">
                <a:solidFill>
                  <a:prstClr val="black"/>
                </a:solidFill>
              </a:rPr>
              <a:t>переплелись,як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мамине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шиття</a:t>
            </a:r>
            <a:r>
              <a:rPr lang="ru-RU" sz="2800" b="1" i="1" dirty="0">
                <a:solidFill>
                  <a:prstClr val="black"/>
                </a:solidFill>
              </a:rPr>
              <a:t>, </a:t>
            </a:r>
            <a:r>
              <a:rPr lang="ru-RU" sz="2800" b="1" i="1" dirty="0" err="1">
                <a:solidFill>
                  <a:prstClr val="black"/>
                </a:solidFill>
              </a:rPr>
              <a:t>мої</a:t>
            </a:r>
            <a:r>
              <a:rPr lang="ru-RU" sz="2800" b="1" i="1" dirty="0">
                <a:solidFill>
                  <a:prstClr val="black"/>
                </a:solidFill>
              </a:rPr>
              <a:t>...дороги;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Символ-антитеза: </a:t>
            </a:r>
            <a:r>
              <a:rPr lang="ru-RU" sz="2800" b="1" i="1" dirty="0" err="1">
                <a:solidFill>
                  <a:prstClr val="black"/>
                </a:solidFill>
              </a:rPr>
              <a:t>червоне</a:t>
            </a:r>
            <a:r>
              <a:rPr lang="ru-RU" sz="2800" b="1" i="1" dirty="0">
                <a:solidFill>
                  <a:prstClr val="black"/>
                </a:solidFill>
              </a:rPr>
              <a:t>-то </a:t>
            </a:r>
            <a:r>
              <a:rPr lang="ru-RU" sz="2800" b="1" i="1" dirty="0" err="1">
                <a:solidFill>
                  <a:prstClr val="black"/>
                </a:solidFill>
              </a:rPr>
              <a:t>любов,а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чорне</a:t>
            </a:r>
            <a:r>
              <a:rPr lang="ru-RU" sz="2800" b="1" i="1" dirty="0">
                <a:solidFill>
                  <a:prstClr val="black"/>
                </a:solidFill>
              </a:rPr>
              <a:t>-то </a:t>
            </a:r>
            <a:r>
              <a:rPr lang="ru-RU" sz="2800" b="1" i="1" dirty="0" err="1">
                <a:solidFill>
                  <a:prstClr val="black"/>
                </a:solidFill>
              </a:rPr>
              <a:t>журба</a:t>
            </a:r>
            <a:r>
              <a:rPr lang="ru-RU" sz="2800" b="1" i="1" dirty="0">
                <a:solidFill>
                  <a:prstClr val="black"/>
                </a:solidFill>
              </a:rPr>
              <a:t>;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Метафори</a:t>
            </a:r>
            <a:r>
              <a:rPr lang="ru-RU" sz="2800" b="1" i="1" dirty="0">
                <a:solidFill>
                  <a:srgbClr val="FF0000"/>
                </a:solidFill>
              </a:rPr>
              <a:t>:  </a:t>
            </a:r>
            <a:r>
              <a:rPr lang="ru-RU" sz="2800" b="1" i="1" dirty="0" err="1">
                <a:solidFill>
                  <a:prstClr val="black"/>
                </a:solidFill>
              </a:rPr>
              <a:t>життя</a:t>
            </a:r>
            <a:r>
              <a:rPr lang="ru-RU" sz="2800" b="1" i="1" dirty="0">
                <a:solidFill>
                  <a:prstClr val="black"/>
                </a:solidFill>
              </a:rPr>
              <a:t> водило; </a:t>
            </a:r>
            <a:r>
              <a:rPr lang="ru-RU" sz="2800" b="1" i="1" dirty="0" err="1">
                <a:solidFill>
                  <a:prstClr val="black"/>
                </a:solidFill>
              </a:rPr>
              <a:t>війнула</a:t>
            </a:r>
            <a:r>
              <a:rPr lang="ru-RU" sz="2800" b="1" i="1" dirty="0">
                <a:solidFill>
                  <a:prstClr val="black"/>
                </a:solidFill>
              </a:rPr>
              <a:t> в </a:t>
            </a:r>
            <a:r>
              <a:rPr lang="ru-RU" sz="2800" b="1" i="1" dirty="0" err="1">
                <a:solidFill>
                  <a:prstClr val="black"/>
                </a:solidFill>
              </a:rPr>
              <a:t>очі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сивина;переплелись</a:t>
            </a:r>
            <a:r>
              <a:rPr lang="ru-RU" sz="2800" b="1" i="1" dirty="0">
                <a:solidFill>
                  <a:prstClr val="black"/>
                </a:solidFill>
              </a:rPr>
              <a:t> дороги;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Повтори: </a:t>
            </a:r>
            <a:r>
              <a:rPr lang="ru-RU" sz="2800" b="1" i="1" dirty="0">
                <a:solidFill>
                  <a:prstClr val="black"/>
                </a:solidFill>
              </a:rPr>
              <a:t>два  </a:t>
            </a:r>
            <a:r>
              <a:rPr lang="ru-RU" sz="2800" b="1" i="1" dirty="0" err="1">
                <a:solidFill>
                  <a:prstClr val="black"/>
                </a:solidFill>
              </a:rPr>
              <a:t>кольори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мої,два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err="1">
                <a:solidFill>
                  <a:prstClr val="black"/>
                </a:solidFill>
              </a:rPr>
              <a:t>кольори</a:t>
            </a:r>
            <a:r>
              <a:rPr lang="ru-RU" sz="2800" b="1" i="1" dirty="0">
                <a:solidFill>
                  <a:prstClr val="black"/>
                </a:solidFill>
              </a:rPr>
              <a:t>;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Рефрен: </a:t>
            </a:r>
            <a:r>
              <a:rPr lang="ru-RU" sz="2800" b="1" i="1" dirty="0">
                <a:solidFill>
                  <a:prstClr val="black"/>
                </a:solidFill>
              </a:rPr>
              <a:t>Два  </a:t>
            </a:r>
            <a:r>
              <a:rPr lang="ru-RU" sz="2800" b="1" i="1" dirty="0" err="1">
                <a:solidFill>
                  <a:prstClr val="black"/>
                </a:solidFill>
              </a:rPr>
              <a:t>кольори</a:t>
            </a:r>
            <a:r>
              <a:rPr lang="ru-RU" sz="2800" b="1" i="1" dirty="0">
                <a:solidFill>
                  <a:prstClr val="black"/>
                </a:solidFill>
              </a:rPr>
              <a:t>  </a:t>
            </a:r>
            <a:r>
              <a:rPr lang="ru-RU" sz="2800" b="1" i="1" dirty="0" err="1">
                <a:solidFill>
                  <a:prstClr val="black"/>
                </a:solidFill>
              </a:rPr>
              <a:t>мої</a:t>
            </a:r>
            <a:r>
              <a:rPr lang="ru-RU" sz="2800" b="1" i="1" dirty="0">
                <a:solidFill>
                  <a:prstClr val="black"/>
                </a:solidFill>
              </a:rPr>
              <a:t>,  два  </a:t>
            </a:r>
            <a:r>
              <a:rPr lang="ru-RU" sz="2800" b="1" i="1" dirty="0" err="1">
                <a:solidFill>
                  <a:prstClr val="black"/>
                </a:solidFill>
              </a:rPr>
              <a:t>кольори</a:t>
            </a:r>
            <a:r>
              <a:rPr lang="ru-RU" sz="2800" b="1" i="1" dirty="0">
                <a:solidFill>
                  <a:prstClr val="black"/>
                </a:solidFill>
              </a:rPr>
              <a:t>,  </a:t>
            </a:r>
          </a:p>
          <a:p>
            <a:r>
              <a:rPr lang="ru-RU" sz="2800" b="1" i="1" dirty="0">
                <a:solidFill>
                  <a:prstClr val="black"/>
                </a:solidFill>
              </a:rPr>
              <a:t>Оба  на  </a:t>
            </a:r>
            <a:r>
              <a:rPr lang="ru-RU" sz="2800" b="1" i="1" dirty="0" err="1">
                <a:solidFill>
                  <a:prstClr val="black"/>
                </a:solidFill>
              </a:rPr>
              <a:t>полотні</a:t>
            </a:r>
            <a:r>
              <a:rPr lang="ru-RU" sz="2800" b="1" i="1" dirty="0">
                <a:solidFill>
                  <a:prstClr val="black"/>
                </a:solidFill>
              </a:rPr>
              <a:t>,  в  </a:t>
            </a:r>
            <a:r>
              <a:rPr lang="ru-RU" sz="2800" b="1" i="1" dirty="0" err="1">
                <a:solidFill>
                  <a:prstClr val="black"/>
                </a:solidFill>
              </a:rPr>
              <a:t>душі</a:t>
            </a:r>
            <a:r>
              <a:rPr lang="ru-RU" sz="2800" b="1" i="1" dirty="0">
                <a:solidFill>
                  <a:prstClr val="black"/>
                </a:solidFill>
              </a:rPr>
              <a:t>  </a:t>
            </a:r>
            <a:r>
              <a:rPr lang="ru-RU" sz="2800" b="1" i="1" dirty="0" err="1">
                <a:solidFill>
                  <a:prstClr val="black"/>
                </a:solidFill>
              </a:rPr>
              <a:t>моїй</a:t>
            </a:r>
            <a:r>
              <a:rPr lang="ru-RU" sz="2800" b="1" i="1" dirty="0">
                <a:solidFill>
                  <a:prstClr val="black"/>
                </a:solidFill>
              </a:rPr>
              <a:t>  оба,  </a:t>
            </a:r>
          </a:p>
          <a:p>
            <a:r>
              <a:rPr lang="ru-RU" sz="2800" b="1" i="1" dirty="0">
                <a:solidFill>
                  <a:prstClr val="black"/>
                </a:solidFill>
              </a:rPr>
              <a:t>Два  </a:t>
            </a:r>
            <a:r>
              <a:rPr lang="ru-RU" sz="2800" b="1" i="1" dirty="0" err="1">
                <a:solidFill>
                  <a:prstClr val="black"/>
                </a:solidFill>
              </a:rPr>
              <a:t>кольори</a:t>
            </a:r>
            <a:r>
              <a:rPr lang="ru-RU" sz="2800" b="1" i="1" dirty="0">
                <a:solidFill>
                  <a:prstClr val="black"/>
                </a:solidFill>
              </a:rPr>
              <a:t>  </a:t>
            </a:r>
            <a:r>
              <a:rPr lang="ru-RU" sz="2800" b="1" i="1" dirty="0" err="1">
                <a:solidFill>
                  <a:prstClr val="black"/>
                </a:solidFill>
              </a:rPr>
              <a:t>мої</a:t>
            </a:r>
            <a:r>
              <a:rPr lang="ru-RU" sz="2800" b="1" i="1" dirty="0">
                <a:solidFill>
                  <a:prstClr val="black"/>
                </a:solidFill>
              </a:rPr>
              <a:t>,  два  </a:t>
            </a:r>
            <a:r>
              <a:rPr lang="ru-RU" sz="2800" b="1" i="1" dirty="0" err="1">
                <a:solidFill>
                  <a:prstClr val="black"/>
                </a:solidFill>
              </a:rPr>
              <a:t>кольори</a:t>
            </a:r>
            <a:r>
              <a:rPr lang="ru-RU" sz="2800" b="1" i="1" dirty="0">
                <a:solidFill>
                  <a:prstClr val="black"/>
                </a:solidFill>
              </a:rPr>
              <a:t>:  </a:t>
            </a:r>
          </a:p>
          <a:p>
            <a:r>
              <a:rPr lang="ru-RU" sz="2800" b="1" i="1" dirty="0" err="1">
                <a:solidFill>
                  <a:prstClr val="black"/>
                </a:solidFill>
              </a:rPr>
              <a:t>Червоне</a:t>
            </a:r>
            <a:r>
              <a:rPr lang="ru-RU" sz="2800" b="1" i="1" dirty="0">
                <a:solidFill>
                  <a:prstClr val="black"/>
                </a:solidFill>
              </a:rPr>
              <a:t>  —  то  </a:t>
            </a:r>
            <a:r>
              <a:rPr lang="ru-RU" sz="2800" b="1" i="1" dirty="0" err="1">
                <a:solidFill>
                  <a:prstClr val="black"/>
                </a:solidFill>
              </a:rPr>
              <a:t>любов</a:t>
            </a:r>
            <a:r>
              <a:rPr lang="ru-RU" sz="2800" b="1" i="1" dirty="0">
                <a:solidFill>
                  <a:prstClr val="black"/>
                </a:solidFill>
              </a:rPr>
              <a:t>,  а  </a:t>
            </a:r>
            <a:r>
              <a:rPr lang="ru-RU" sz="2800" b="1" i="1" dirty="0" err="1">
                <a:solidFill>
                  <a:prstClr val="black"/>
                </a:solidFill>
              </a:rPr>
              <a:t>чорне</a:t>
            </a:r>
            <a:r>
              <a:rPr lang="ru-RU" sz="2800" b="1" i="1" dirty="0">
                <a:solidFill>
                  <a:prstClr val="black"/>
                </a:solidFill>
              </a:rPr>
              <a:t>  —  то  </a:t>
            </a:r>
            <a:r>
              <a:rPr lang="ru-RU" sz="2800" b="1" i="1" dirty="0" err="1">
                <a:solidFill>
                  <a:prstClr val="black"/>
                </a:solidFill>
              </a:rPr>
              <a:t>журба</a:t>
            </a:r>
            <a:r>
              <a:rPr lang="ru-RU" sz="2800" b="1" i="1" dirty="0">
                <a:solidFill>
                  <a:prstClr val="black"/>
                </a:solidFill>
              </a:rPr>
              <a:t>.  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76683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-7303"/>
            <a:ext cx="7704856" cy="794132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pPr algn="ctr"/>
            <a:r>
              <a:rPr lang="ru-RU" sz="4400" b="1" i="1" dirty="0" err="1">
                <a:solidFill>
                  <a:srgbClr val="FF0000"/>
                </a:solidFill>
              </a:rPr>
              <a:t>Образи-символи</a:t>
            </a:r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4400" b="1" i="1" dirty="0" err="1">
                <a:solidFill>
                  <a:srgbClr val="FF0000"/>
                </a:solidFill>
              </a:rPr>
              <a:t>вірша</a:t>
            </a:r>
            <a:r>
              <a:rPr lang="ru-RU" sz="4400" b="1" i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79" y="1700814"/>
            <a:ext cx="2443146" cy="707807"/>
          </a:xfrm>
          <a:prstGeom prst="rect">
            <a:avLst/>
          </a:prstGeom>
        </p:spPr>
        <p:txBody>
          <a:bodyPr wrap="none" lIns="91365" tIns="45681" rIns="91365" bIns="45681">
            <a:spAutoFit/>
          </a:bodyPr>
          <a:lstStyle/>
          <a:p>
            <a:r>
              <a:rPr lang="ru-RU" sz="4000" b="1" dirty="0" err="1">
                <a:solidFill>
                  <a:srgbClr val="FF0000"/>
                </a:solidFill>
              </a:rPr>
              <a:t>Червоний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60683" y="4643848"/>
            <a:ext cx="1994305" cy="707807"/>
          </a:xfrm>
          <a:prstGeom prst="rect">
            <a:avLst/>
          </a:prstGeom>
        </p:spPr>
        <p:txBody>
          <a:bodyPr wrap="none" lIns="91365" tIns="45681" rIns="91365" bIns="45681">
            <a:spAutoFit/>
          </a:bodyPr>
          <a:lstStyle/>
          <a:p>
            <a:r>
              <a:rPr lang="uk-UA" sz="4000" b="1" dirty="0">
                <a:solidFill>
                  <a:prstClr val="black"/>
                </a:solidFill>
                <a:ea typeface="Calibri"/>
                <a:cs typeface="Times New Roman"/>
              </a:rPr>
              <a:t>Чорний 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70090" y="794368"/>
            <a:ext cx="1717178" cy="5846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5" tIns="45681" rIns="91365" bIns="45681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Кохання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5020" y="1469998"/>
            <a:ext cx="1637028" cy="5846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5" tIns="45681" rIns="91365" bIns="45681">
            <a:sp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</a:rPr>
              <a:t>Радість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23611" y="2116327"/>
            <a:ext cx="1482562" cy="5846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5" tIns="45681" rIns="91365" bIns="45681">
            <a:sp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</a:rPr>
              <a:t>Щастя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94245" y="2802604"/>
            <a:ext cx="2822673" cy="10771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5" tIns="45681" rIns="91365" bIns="45681">
            <a:sp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</a:rPr>
              <a:t>Материнська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любов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23612" y="4059086"/>
            <a:ext cx="1012049" cy="5846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365" tIns="45681" rIns="91365" bIns="45681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3200" b="1" i="1" dirty="0">
                <a:solidFill>
                  <a:prstClr val="black"/>
                </a:solidFill>
              </a:rPr>
              <a:t>Горе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23618" y="4742548"/>
            <a:ext cx="1631642" cy="5846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365" tIns="45681" rIns="91365" bIns="45681">
            <a:spAutoFit/>
          </a:bodyPr>
          <a:lstStyle/>
          <a:p>
            <a:r>
              <a:rPr lang="ru-RU" sz="3200" b="1" i="1" dirty="0" err="1">
                <a:solidFill>
                  <a:prstClr val="black"/>
                </a:solidFill>
              </a:rPr>
              <a:t>Смуток</a:t>
            </a:r>
            <a:endParaRPr lang="ru-RU" sz="3200" b="1" i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54018" y="5444866"/>
            <a:ext cx="1211270" cy="5231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365" tIns="45681" rIns="91365" bIns="45681">
            <a:spAutoFit/>
          </a:bodyPr>
          <a:lstStyle/>
          <a:p>
            <a:r>
              <a:rPr lang="ru-RU" sz="2800" b="1" i="1" dirty="0">
                <a:solidFill>
                  <a:prstClr val="black"/>
                </a:solidFill>
              </a:rPr>
              <a:t>Журба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18433" y="6112376"/>
            <a:ext cx="1532640" cy="5846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365" tIns="45681" rIns="91365" bIns="45681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3200" b="1" i="1" dirty="0">
                <a:solidFill>
                  <a:prstClr val="black"/>
                </a:solidFill>
              </a:rPr>
              <a:t>Печаль</a:t>
            </a:r>
          </a:p>
        </p:txBody>
      </p:sp>
      <p:cxnSp>
        <p:nvCxnSpPr>
          <p:cNvPr id="17" name="Прямая со стрелкой 16"/>
          <p:cNvCxnSpPr>
            <a:stCxn id="6" idx="3"/>
          </p:cNvCxnSpPr>
          <p:nvPr/>
        </p:nvCxnSpPr>
        <p:spPr>
          <a:xfrm flipV="1">
            <a:off x="3990825" y="1086759"/>
            <a:ext cx="1460944" cy="9679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3"/>
            <a:endCxn id="9" idx="1"/>
          </p:cNvCxnSpPr>
          <p:nvPr/>
        </p:nvCxnSpPr>
        <p:spPr>
          <a:xfrm flipV="1">
            <a:off x="3990825" y="1762347"/>
            <a:ext cx="1514195" cy="2923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0" idx="1"/>
          </p:cNvCxnSpPr>
          <p:nvPr/>
        </p:nvCxnSpPr>
        <p:spPr>
          <a:xfrm>
            <a:off x="3990970" y="2054760"/>
            <a:ext cx="1532641" cy="3539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1" idx="1"/>
          </p:cNvCxnSpPr>
          <p:nvPr/>
        </p:nvCxnSpPr>
        <p:spPr>
          <a:xfrm>
            <a:off x="3990972" y="2116316"/>
            <a:ext cx="1503273" cy="12248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491880" y="5085185"/>
            <a:ext cx="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7" idx="3"/>
            <a:endCxn id="12" idx="1"/>
          </p:cNvCxnSpPr>
          <p:nvPr/>
        </p:nvCxnSpPr>
        <p:spPr>
          <a:xfrm flipV="1">
            <a:off x="3654988" y="4351435"/>
            <a:ext cx="1868624" cy="6463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7" idx="3"/>
            <a:endCxn id="13" idx="1"/>
          </p:cNvCxnSpPr>
          <p:nvPr/>
        </p:nvCxnSpPr>
        <p:spPr>
          <a:xfrm>
            <a:off x="3654988" y="4997752"/>
            <a:ext cx="1868630" cy="371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7" idx="3"/>
            <a:endCxn id="14" idx="1"/>
          </p:cNvCxnSpPr>
          <p:nvPr/>
        </p:nvCxnSpPr>
        <p:spPr>
          <a:xfrm>
            <a:off x="3654988" y="4997752"/>
            <a:ext cx="1899030" cy="7086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" name="Прямая со стрелкой 3072"/>
          <p:cNvCxnSpPr>
            <a:stCxn id="7" idx="3"/>
            <a:endCxn id="15" idx="1"/>
          </p:cNvCxnSpPr>
          <p:nvPr/>
        </p:nvCxnSpPr>
        <p:spPr>
          <a:xfrm>
            <a:off x="3654988" y="4997752"/>
            <a:ext cx="1863445" cy="1406973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1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759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7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15707"/>
          <a:stretch/>
        </p:blipFill>
        <p:spPr bwMode="auto">
          <a:xfrm>
            <a:off x="1187624" y="0"/>
            <a:ext cx="1728213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www.volynpost.com/img/modules/news/5/99/1906498276c364ad69835b0e3aae8995/original-img95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t="7194" r="525" b="18706"/>
          <a:stretch/>
        </p:blipFill>
        <p:spPr bwMode="auto">
          <a:xfrm>
            <a:off x="1164948" y="1621034"/>
            <a:ext cx="1783433" cy="248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13193" y="188641"/>
            <a:ext cx="3007080" cy="794132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r>
              <a:rPr lang="ru-RU" sz="4400" b="1" i="1" dirty="0" err="1">
                <a:solidFill>
                  <a:srgbClr val="FF0000"/>
                </a:solidFill>
              </a:rPr>
              <a:t>Висновок</a:t>
            </a:r>
            <a:r>
              <a:rPr lang="ru-RU" sz="4400" b="1" i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37" y="884493"/>
            <a:ext cx="6048671" cy="4842667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r>
              <a:rPr lang="ru-RU" sz="3000" b="1" i="1" dirty="0">
                <a:solidFill>
                  <a:prstClr val="black"/>
                </a:solidFill>
              </a:rPr>
              <a:t>Два </a:t>
            </a:r>
            <a:r>
              <a:rPr lang="ru-RU" sz="3000" b="1" i="1" dirty="0" err="1">
                <a:solidFill>
                  <a:prstClr val="black"/>
                </a:solidFill>
              </a:rPr>
              <a:t>кольори</a:t>
            </a:r>
            <a:r>
              <a:rPr lang="ru-RU" sz="3000" b="1" i="1" dirty="0">
                <a:solidFill>
                  <a:prstClr val="black"/>
                </a:solidFill>
              </a:rPr>
              <a:t> — </a:t>
            </a:r>
            <a:r>
              <a:rPr lang="ru-RU" sz="3000" b="1" i="1" dirty="0" err="1">
                <a:solidFill>
                  <a:prstClr val="black"/>
                </a:solidFill>
              </a:rPr>
              <a:t>дві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тривоги</a:t>
            </a:r>
            <a:r>
              <a:rPr lang="ru-RU" sz="3000" b="1" i="1" dirty="0">
                <a:solidFill>
                  <a:prstClr val="black"/>
                </a:solidFill>
              </a:rPr>
              <a:t>, </a:t>
            </a:r>
            <a:r>
              <a:rPr lang="ru-RU" sz="3000" b="1" i="1" dirty="0" err="1">
                <a:solidFill>
                  <a:prstClr val="black"/>
                </a:solidFill>
              </a:rPr>
              <a:t>дві</a:t>
            </a:r>
            <a:r>
              <a:rPr lang="ru-RU" sz="3000" b="1" i="1" dirty="0">
                <a:solidFill>
                  <a:prstClr val="black"/>
                </a:solidFill>
              </a:rPr>
              <a:t> нитки </a:t>
            </a:r>
            <a:r>
              <a:rPr lang="ru-RU" sz="3000" b="1" i="1" dirty="0" err="1">
                <a:solidFill>
                  <a:prstClr val="black"/>
                </a:solidFill>
              </a:rPr>
              <a:t>душі</a:t>
            </a:r>
            <a:r>
              <a:rPr lang="ru-RU" sz="3000" b="1" i="1" dirty="0">
                <a:solidFill>
                  <a:prstClr val="black"/>
                </a:solidFill>
              </a:rPr>
              <a:t>, </a:t>
            </a:r>
            <a:r>
              <a:rPr lang="ru-RU" sz="3000" b="1" i="1" dirty="0" err="1">
                <a:solidFill>
                  <a:prstClr val="black"/>
                </a:solidFill>
              </a:rPr>
              <a:t>що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з’єднують</a:t>
            </a:r>
            <a:r>
              <a:rPr lang="ru-RU" sz="3000" b="1" i="1" dirty="0">
                <a:solidFill>
                  <a:prstClr val="black"/>
                </a:solidFill>
              </a:rPr>
              <a:t> в одному </a:t>
            </a:r>
            <a:r>
              <a:rPr lang="ru-RU" sz="3000" b="1" i="1" dirty="0" err="1">
                <a:solidFill>
                  <a:prstClr val="black"/>
                </a:solidFill>
              </a:rPr>
              <a:t>візерунку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пам’ять</a:t>
            </a:r>
            <a:r>
              <a:rPr lang="ru-RU" sz="3000" b="1" i="1" dirty="0">
                <a:solidFill>
                  <a:prstClr val="black"/>
                </a:solidFill>
              </a:rPr>
              <a:t> про </a:t>
            </a:r>
            <a:r>
              <a:rPr lang="ru-RU" sz="3000" b="1" i="1" dirty="0" err="1">
                <a:solidFill>
                  <a:prstClr val="black"/>
                </a:solidFill>
              </a:rPr>
              <a:t>батьків</a:t>
            </a:r>
            <a:r>
              <a:rPr lang="ru-RU" sz="3000" b="1" i="1" dirty="0">
                <a:solidFill>
                  <a:prstClr val="black"/>
                </a:solidFill>
              </a:rPr>
              <a:t> і </a:t>
            </a:r>
            <a:r>
              <a:rPr lang="ru-RU" sz="3000" b="1" i="1" dirty="0" err="1">
                <a:solidFill>
                  <a:prstClr val="black"/>
                </a:solidFill>
              </a:rPr>
              <a:t>турботу</a:t>
            </a:r>
            <a:r>
              <a:rPr lang="ru-RU" sz="3000" b="1" i="1" dirty="0">
                <a:solidFill>
                  <a:prstClr val="black"/>
                </a:solidFill>
              </a:rPr>
              <a:t> про </a:t>
            </a:r>
            <a:r>
              <a:rPr lang="ru-RU" sz="3000" b="1" i="1" dirty="0" err="1">
                <a:solidFill>
                  <a:prstClr val="black"/>
                </a:solidFill>
              </a:rPr>
              <a:t>дітей</a:t>
            </a:r>
            <a:r>
              <a:rPr lang="ru-RU" sz="3000" b="1" i="1" dirty="0">
                <a:solidFill>
                  <a:prstClr val="black"/>
                </a:solidFill>
              </a:rPr>
              <a:t>, про </a:t>
            </a:r>
            <a:r>
              <a:rPr lang="ru-RU" sz="3000" b="1" i="1" dirty="0" err="1">
                <a:solidFill>
                  <a:prstClr val="black"/>
                </a:solidFill>
              </a:rPr>
              <a:t>сучасне</a:t>
            </a:r>
            <a:r>
              <a:rPr lang="ru-RU" sz="3000" b="1" i="1" dirty="0">
                <a:solidFill>
                  <a:prstClr val="black"/>
                </a:solidFill>
              </a:rPr>
              <a:t> й </a:t>
            </a:r>
            <a:r>
              <a:rPr lang="ru-RU" sz="3000" b="1" i="1" dirty="0" err="1">
                <a:solidFill>
                  <a:prstClr val="black"/>
                </a:solidFill>
              </a:rPr>
              <a:t>майбутнє</a:t>
            </a:r>
            <a:r>
              <a:rPr lang="ru-RU" sz="3000" b="1" i="1" dirty="0">
                <a:solidFill>
                  <a:prstClr val="black"/>
                </a:solidFill>
              </a:rPr>
              <a:t>. Вони, як </a:t>
            </a:r>
            <a:r>
              <a:rPr lang="ru-RU" sz="3000" b="1" i="1" dirty="0" err="1">
                <a:solidFill>
                  <a:prstClr val="black"/>
                </a:solidFill>
              </a:rPr>
              <a:t>живі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джерела</a:t>
            </a:r>
            <a:r>
              <a:rPr lang="ru-RU" sz="3000" b="1" i="1" dirty="0">
                <a:solidFill>
                  <a:prstClr val="black"/>
                </a:solidFill>
              </a:rPr>
              <a:t>, </a:t>
            </a:r>
            <a:r>
              <a:rPr lang="ru-RU" sz="3000" b="1" i="1" dirty="0" err="1">
                <a:solidFill>
                  <a:prstClr val="black"/>
                </a:solidFill>
              </a:rPr>
              <a:t>що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передають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від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покоління</a:t>
            </a:r>
            <a:r>
              <a:rPr lang="ru-RU" sz="3000" b="1" i="1" dirty="0">
                <a:solidFill>
                  <a:prstClr val="black"/>
                </a:solidFill>
              </a:rPr>
              <a:t> до </a:t>
            </a:r>
            <a:r>
              <a:rPr lang="ru-RU" sz="3000" b="1" i="1" dirty="0" err="1">
                <a:solidFill>
                  <a:prstClr val="black"/>
                </a:solidFill>
              </a:rPr>
              <a:t>покоління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скарби</a:t>
            </a:r>
            <a:r>
              <a:rPr lang="ru-RU" sz="3000" b="1" i="1" dirty="0">
                <a:solidFill>
                  <a:prstClr val="black"/>
                </a:solidFill>
              </a:rPr>
              <a:t> й </a:t>
            </a:r>
            <a:r>
              <a:rPr lang="ru-RU" sz="3000" b="1" i="1" dirty="0" err="1">
                <a:solidFill>
                  <a:prstClr val="black"/>
                </a:solidFill>
              </a:rPr>
              <a:t>багатство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пам’яті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свого</a:t>
            </a:r>
            <a:r>
              <a:rPr lang="ru-RU" sz="3000" b="1" i="1" dirty="0">
                <a:solidFill>
                  <a:prstClr val="black"/>
                </a:solidFill>
              </a:rPr>
              <a:t> роду, </a:t>
            </a:r>
            <a:r>
              <a:rPr lang="ru-RU" sz="3000" b="1" i="1" dirty="0" err="1">
                <a:solidFill>
                  <a:prstClr val="black"/>
                </a:solidFill>
              </a:rPr>
              <a:t>бо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саме</a:t>
            </a:r>
            <a:r>
              <a:rPr lang="ru-RU" sz="3000" b="1" i="1" dirty="0">
                <a:solidFill>
                  <a:prstClr val="black"/>
                </a:solidFill>
              </a:rPr>
              <a:t> вони духовно </a:t>
            </a:r>
            <a:r>
              <a:rPr lang="ru-RU" sz="3000" b="1" i="1" dirty="0" err="1">
                <a:solidFill>
                  <a:prstClr val="black"/>
                </a:solidFill>
              </a:rPr>
              <a:t>єднають</a:t>
            </a:r>
            <a:r>
              <a:rPr lang="ru-RU" sz="3000" b="1" i="1" dirty="0">
                <a:solidFill>
                  <a:prstClr val="black"/>
                </a:solidFill>
              </a:rPr>
              <a:t> </a:t>
            </a:r>
            <a:r>
              <a:rPr lang="ru-RU" sz="3000" b="1" i="1" dirty="0" err="1">
                <a:solidFill>
                  <a:prstClr val="black"/>
                </a:solidFill>
              </a:rPr>
              <a:t>людину</a:t>
            </a:r>
            <a:r>
              <a:rPr lang="ru-RU" sz="3000" b="1" i="1" dirty="0">
                <a:solidFill>
                  <a:prstClr val="black"/>
                </a:solidFill>
              </a:rPr>
              <a:t> з </a:t>
            </a:r>
            <a:r>
              <a:rPr lang="ru-RU" sz="3000" b="1" i="1" dirty="0" err="1">
                <a:solidFill>
                  <a:prstClr val="black"/>
                </a:solidFill>
              </a:rPr>
              <a:t>рідною</a:t>
            </a:r>
            <a:r>
              <a:rPr lang="ru-RU" sz="3000" b="1" i="1" dirty="0">
                <a:solidFill>
                  <a:prstClr val="black"/>
                </a:solidFill>
              </a:rPr>
              <a:t> землею.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48" y="4108420"/>
            <a:ext cx="1750889" cy="218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3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754773" y="620705"/>
            <a:ext cx="4145979" cy="914496"/>
          </a:xfrm>
          <a:solidFill>
            <a:schemeClr val="folHlink"/>
          </a:solidFill>
          <a:ln>
            <a:solidFill>
              <a:srgbClr val="0000FF"/>
            </a:solidFill>
            <a:round/>
            <a:headEnd/>
            <a:tailEnd/>
          </a:ln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Майстер слова      </a:t>
            </a:r>
            <a:endParaRPr lang="ru-RU" sz="3600" b="1" i="1" dirty="0">
              <a:solidFill>
                <a:schemeClr val="tx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09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54773" y="1535223"/>
            <a:ext cx="4145979" cy="4507673"/>
          </a:xfrm>
          <a:solidFill>
            <a:schemeClr val="folHlink"/>
          </a:solidFill>
          <a:ln>
            <a:solidFill>
              <a:srgbClr val="FF0000"/>
            </a:solidFill>
            <a:round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algn="ctr" eaLnBrk="1">
              <a:lnSpc>
                <a:spcPct val="135000"/>
              </a:lnSpc>
              <a:buFont typeface="Times New Roman" pitchFamily="18" charset="0"/>
              <a:buNone/>
            </a:pPr>
            <a:r>
              <a:rPr lang="ru-RU" sz="2400" dirty="0"/>
              <a:t>   </a:t>
            </a:r>
            <a:r>
              <a:rPr lang="ru-RU" sz="6000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Павличко</a:t>
            </a:r>
            <a:r>
              <a:rPr lang="ru-RU" sz="60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ctr" eaLnBrk="1">
              <a:lnSpc>
                <a:spcPct val="135000"/>
              </a:lnSpc>
              <a:buFont typeface="Times New Roman" pitchFamily="18" charset="0"/>
              <a:buNone/>
            </a:pPr>
            <a:r>
              <a:rPr lang="ru-RU" sz="6000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Дмитро</a:t>
            </a:r>
            <a:r>
              <a:rPr lang="ru-RU" sz="60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ctr" eaLnBrk="1">
              <a:lnSpc>
                <a:spcPct val="135000"/>
              </a:lnSpc>
              <a:buFont typeface="Times New Roman" pitchFamily="18" charset="0"/>
              <a:buNone/>
            </a:pPr>
            <a:r>
              <a:rPr lang="uk-UA" sz="60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Васильович</a:t>
            </a:r>
            <a:endParaRPr lang="ru-RU" sz="6000" i="1" dirty="0">
              <a:solidFill>
                <a:schemeClr val="tx2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  <a:p>
            <a:pPr algn="ctr" eaLnBrk="1">
              <a:lnSpc>
                <a:spcPct val="135000"/>
              </a:lnSpc>
              <a:buFont typeface="Times New Roman" pitchFamily="18" charset="0"/>
              <a:buNone/>
            </a:pPr>
            <a:endParaRPr lang="ru-RU" sz="1000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 eaLnBrk="1">
              <a:lnSpc>
                <a:spcPct val="65000"/>
              </a:lnSpc>
              <a:buFont typeface="Times New Roman" pitchFamily="18" charset="0"/>
              <a:buNone/>
            </a:pPr>
            <a:endParaRPr lang="uk-UA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 eaLnBrk="1">
              <a:lnSpc>
                <a:spcPct val="65000"/>
              </a:lnSpc>
              <a:buFont typeface="Times New Roman" pitchFamily="18" charset="0"/>
              <a:buNone/>
            </a:pPr>
            <a:r>
              <a:rPr lang="uk-UA" i="1" dirty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28.09.1929</a:t>
            </a:r>
            <a:endParaRPr lang="ru-RU" i="1" dirty="0">
              <a:solidFill>
                <a:schemeClr val="tx2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  <a:p>
            <a:pPr algn="ctr" eaLnBrk="1">
              <a:lnSpc>
                <a:spcPct val="65000"/>
              </a:lnSpc>
              <a:buFont typeface="Times New Roman" pitchFamily="18" charset="0"/>
              <a:buNone/>
            </a:pPr>
            <a:endParaRPr lang="ru-RU" i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5712988" y="583266"/>
            <a:ext cx="160856" cy="3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618" tIns="39811" rIns="79618" bIns="39811">
            <a:spAutoFit/>
          </a:bodyPr>
          <a:lstStyle/>
          <a:p>
            <a:endParaRPr lang="ru-RU"/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5530212" y="452216"/>
            <a:ext cx="2882698" cy="3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618" tIns="39811" rIns="79618" bIns="39811">
            <a:spAutoFit/>
          </a:bodyPr>
          <a:lstStyle/>
          <a:p>
            <a:endParaRPr lang="ru-RU"/>
          </a:p>
        </p:txBody>
      </p:sp>
      <p:pic>
        <p:nvPicPr>
          <p:cNvPr id="4109" name="Picture 13" descr="i9GRIF73UPFdV8JX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80" y="630941"/>
            <a:ext cx="4625841" cy="5439610"/>
          </a:xfrm>
        </p:spPr>
      </p:pic>
      <p:pic>
        <p:nvPicPr>
          <p:cNvPr id="30727" name="Picture 16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373237"/>
            <a:ext cx="1656184" cy="139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5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098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050" name="Picture 2" descr="E:\Світлана. Василівна\відкриті уроки\Дмитро Павличко\image00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" b="5908"/>
          <a:stretch>
            <a:fillRect/>
          </a:stretch>
        </p:blipFill>
        <p:spPr bwMode="auto">
          <a:xfrm>
            <a:off x="4249754" y="44624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1763688" y="836712"/>
            <a:ext cx="2448272" cy="3672408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Відомий український поет, перекладач,  літературний критик та громадський діяч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7" y="116638"/>
            <a:ext cx="5328592" cy="794132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pPr algn="ctr"/>
            <a:r>
              <a:rPr lang="ru-RU" sz="4400" b="1" i="1" dirty="0" err="1">
                <a:solidFill>
                  <a:srgbClr val="FF0000"/>
                </a:solidFill>
              </a:rPr>
              <a:t>Портфоліо</a:t>
            </a:r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4400" b="1" i="1" dirty="0" err="1">
                <a:solidFill>
                  <a:srgbClr val="FF0000"/>
                </a:solidFill>
              </a:rPr>
              <a:t>поета</a:t>
            </a:r>
            <a:r>
              <a:rPr lang="ru-RU" sz="4400" b="1" i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886084"/>
            <a:ext cx="6984776" cy="5016679"/>
          </a:xfrm>
          <a:prstGeom prst="rect">
            <a:avLst/>
          </a:prstGeom>
        </p:spPr>
        <p:txBody>
          <a:bodyPr wrap="square" lIns="91365" tIns="45681" rIns="91365" bIns="45681">
            <a:spAutoFit/>
          </a:bodyPr>
          <a:lstStyle/>
          <a:p>
            <a:r>
              <a:rPr lang="ru-RU" sz="3200" b="1" i="1" dirty="0"/>
              <a:t>При </a:t>
            </a:r>
            <a:r>
              <a:rPr lang="ru-RU" sz="3200" b="1" i="1" dirty="0" err="1"/>
              <a:t>народженні</a:t>
            </a:r>
            <a:r>
              <a:rPr lang="ru-RU" sz="3200" b="1" i="1" dirty="0"/>
              <a:t>: </a:t>
            </a:r>
            <a:r>
              <a:rPr lang="ru-RU" sz="3200" b="1" i="1" dirty="0" err="1">
                <a:solidFill>
                  <a:srgbClr val="FF0000"/>
                </a:solidFill>
              </a:rPr>
              <a:t>Павличко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Дмитро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Васильович</a:t>
            </a:r>
            <a:endParaRPr lang="ru-RU" sz="3200" b="1" i="1" dirty="0">
              <a:solidFill>
                <a:srgbClr val="FF0000"/>
              </a:solidFill>
            </a:endParaRPr>
          </a:p>
          <a:p>
            <a:r>
              <a:rPr lang="ru-RU" sz="3200" b="1" i="1" dirty="0"/>
              <a:t>Дата </a:t>
            </a:r>
            <a:r>
              <a:rPr lang="ru-RU" sz="3200" b="1" i="1" dirty="0" err="1"/>
              <a:t>народження</a:t>
            </a:r>
            <a:r>
              <a:rPr lang="ru-RU" sz="3200" b="1" i="1" dirty="0"/>
              <a:t>:	</a:t>
            </a:r>
            <a:endParaRPr lang="ru-RU" sz="3200" b="1" i="1" dirty="0" smtClean="0"/>
          </a:p>
          <a:p>
            <a:r>
              <a:rPr lang="ru-RU" sz="3200" b="1" i="1" dirty="0" smtClean="0"/>
              <a:t>28 </a:t>
            </a:r>
            <a:r>
              <a:rPr lang="ru-RU" sz="3200" b="1" i="1" dirty="0" err="1"/>
              <a:t>вересня</a:t>
            </a:r>
            <a:r>
              <a:rPr lang="ru-RU" sz="3200" b="1" i="1" dirty="0"/>
              <a:t> </a:t>
            </a:r>
            <a:r>
              <a:rPr lang="ru-RU" sz="3200" b="1" i="1" dirty="0" smtClean="0"/>
              <a:t>1929 р. </a:t>
            </a:r>
            <a:r>
              <a:rPr lang="ru-RU" sz="3200" b="1" i="1" dirty="0"/>
              <a:t>(</a:t>
            </a:r>
            <a:r>
              <a:rPr lang="ru-RU" sz="3200" b="1" i="1" dirty="0" smtClean="0"/>
              <a:t>8</a:t>
            </a:r>
            <a:r>
              <a:rPr lang="en-US" sz="3200" b="1" i="1" dirty="0" smtClean="0"/>
              <a:t>8</a:t>
            </a:r>
            <a:r>
              <a:rPr lang="ru-RU" sz="3200" b="1" i="1" dirty="0" smtClean="0"/>
              <a:t> рок</a:t>
            </a:r>
            <a:r>
              <a:rPr lang="uk-UA" sz="3200" b="1" i="1" dirty="0" err="1" smtClean="0"/>
              <a:t>ів</a:t>
            </a:r>
            <a:r>
              <a:rPr lang="ru-RU" sz="3200" b="1" i="1" dirty="0" smtClean="0"/>
              <a:t>)</a:t>
            </a:r>
            <a:endParaRPr lang="ru-RU" sz="3200" b="1" i="1" dirty="0"/>
          </a:p>
          <a:p>
            <a:r>
              <a:rPr lang="ru-RU" sz="3200" b="1" i="1" dirty="0" err="1"/>
              <a:t>Місце</a:t>
            </a:r>
            <a:r>
              <a:rPr lang="ru-RU" sz="3200" b="1" i="1" dirty="0"/>
              <a:t> </a:t>
            </a:r>
            <a:r>
              <a:rPr lang="ru-RU" sz="3200" b="1" i="1" dirty="0" err="1"/>
              <a:t>народження</a:t>
            </a:r>
            <a:r>
              <a:rPr lang="ru-RU" sz="3200" b="1" i="1" dirty="0"/>
              <a:t>:	</a:t>
            </a:r>
            <a:r>
              <a:rPr lang="ru-RU" sz="3200" b="1" i="1" dirty="0" err="1"/>
              <a:t>Стопчатів</a:t>
            </a:r>
            <a:r>
              <a:rPr lang="ru-RU" sz="3200" b="1" i="1" dirty="0"/>
              <a:t>,</a:t>
            </a:r>
          </a:p>
          <a:p>
            <a:r>
              <a:rPr lang="ru-RU" sz="3200" b="1" i="1" dirty="0" err="1"/>
              <a:t>Івано-Франківська</a:t>
            </a:r>
            <a:r>
              <a:rPr lang="ru-RU" sz="3200" b="1" i="1" dirty="0"/>
              <a:t> область</a:t>
            </a:r>
          </a:p>
          <a:p>
            <a:r>
              <a:rPr lang="ru-RU" sz="3200" b="1" i="1" dirty="0" err="1"/>
              <a:t>Національність</a:t>
            </a:r>
            <a:r>
              <a:rPr lang="ru-RU" sz="3200" b="1" i="1" dirty="0"/>
              <a:t>:	</a:t>
            </a:r>
            <a:r>
              <a:rPr lang="ru-RU" sz="3200" b="1" i="1" dirty="0" err="1"/>
              <a:t>українець</a:t>
            </a:r>
            <a:endParaRPr lang="ru-RU" sz="3200" b="1" i="1" dirty="0"/>
          </a:p>
          <a:p>
            <a:r>
              <a:rPr lang="ru-RU" sz="3200" b="1" i="1" dirty="0" err="1"/>
              <a:t>Мова</a:t>
            </a:r>
            <a:r>
              <a:rPr lang="ru-RU" sz="3200" b="1" i="1" dirty="0"/>
              <a:t> </a:t>
            </a:r>
            <a:r>
              <a:rPr lang="ru-RU" sz="3200" b="1" i="1" dirty="0" err="1"/>
              <a:t>творів</a:t>
            </a:r>
            <a:r>
              <a:rPr lang="ru-RU" sz="3200" b="1" i="1" dirty="0"/>
              <a:t>:	</a:t>
            </a:r>
            <a:r>
              <a:rPr lang="ru-RU" sz="3200" b="1" i="1" dirty="0" err="1"/>
              <a:t>українська</a:t>
            </a:r>
            <a:endParaRPr lang="ru-RU" sz="3200" b="1" i="1" dirty="0"/>
          </a:p>
          <a:p>
            <a:r>
              <a:rPr lang="ru-RU" sz="3200" b="1" i="1" dirty="0" err="1"/>
              <a:t>Рід</a:t>
            </a:r>
            <a:r>
              <a:rPr lang="ru-RU" sz="3200" b="1" i="1" dirty="0"/>
              <a:t> </a:t>
            </a:r>
            <a:r>
              <a:rPr lang="ru-RU" sz="3200" b="1" i="1" dirty="0" err="1"/>
              <a:t>діяльності</a:t>
            </a:r>
            <a:r>
              <a:rPr lang="ru-RU" sz="3200" b="1" i="1" dirty="0"/>
              <a:t>:	поет</a:t>
            </a:r>
          </a:p>
          <a:p>
            <a:r>
              <a:rPr lang="ru-RU" sz="3200" b="1" i="1" dirty="0"/>
              <a:t>Роки </a:t>
            </a:r>
            <a:r>
              <a:rPr lang="ru-RU" sz="3200" b="1" i="1" dirty="0" err="1"/>
              <a:t>активності</a:t>
            </a:r>
            <a:r>
              <a:rPr lang="ru-RU" sz="3200" b="1" i="1" dirty="0"/>
              <a:t>:	з 1953 року</a:t>
            </a:r>
          </a:p>
        </p:txBody>
      </p:sp>
    </p:spTree>
    <p:extLst>
      <p:ext uri="{BB962C8B-B14F-4D97-AF65-F5344CB8AC3E}">
        <p14:creationId xmlns:p14="http://schemas.microsoft.com/office/powerpoint/2010/main" val="468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7975467" cy="687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2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44"/>
            <a:ext cx="8125040" cy="685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2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Оформление по умолчанию">
  <a:themeElements>
    <a:clrScheme name="1_Оформление по умолчанию 12">
      <a:dk1>
        <a:srgbClr val="000000"/>
      </a:dk1>
      <a:lt1>
        <a:srgbClr val="66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B8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0000"/>
        </a:dk1>
        <a:lt1>
          <a:srgbClr val="FFFF99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C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000000"/>
        </a:dk1>
        <a:lt1>
          <a:srgbClr val="FFFF00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A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2FFAD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0000"/>
        </a:dk1>
        <a:lt1>
          <a:srgbClr val="FFFF99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C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000000"/>
        </a:dk1>
        <a:lt1>
          <a:srgbClr val="FFFF00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A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2FFAD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000000"/>
        </a:dk1>
        <a:lt1>
          <a:srgbClr val="FFFF99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CA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000000"/>
        </a:dk1>
        <a:lt1>
          <a:srgbClr val="66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B8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ік">
  <a:themeElements>
    <a:clrScheme name="Поті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і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і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1_Оформление по умолчанию 12">
      <a:dk1>
        <a:srgbClr val="000000"/>
      </a:dk1>
      <a:lt1>
        <a:srgbClr val="66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B8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0000"/>
        </a:dk1>
        <a:lt1>
          <a:srgbClr val="FFFF99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C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000000"/>
        </a:dk1>
        <a:lt1>
          <a:srgbClr val="FFFF00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A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2FFAD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0000"/>
        </a:dk1>
        <a:lt1>
          <a:srgbClr val="FFFF99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C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000000"/>
        </a:dk1>
        <a:lt1>
          <a:srgbClr val="FFFF00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A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2FFAD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000000"/>
        </a:dk1>
        <a:lt1>
          <a:srgbClr val="FFFF99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CA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000000"/>
        </a:dk1>
        <a:lt1>
          <a:srgbClr val="66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B8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Оформление по умолчанию">
  <a:themeElements>
    <a:clrScheme name="1_Оформление по умолчанию 12">
      <a:dk1>
        <a:srgbClr val="000000"/>
      </a:dk1>
      <a:lt1>
        <a:srgbClr val="66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B8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0000"/>
        </a:dk1>
        <a:lt1>
          <a:srgbClr val="FFFF99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C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000000"/>
        </a:dk1>
        <a:lt1>
          <a:srgbClr val="FFFF00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A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2FFAD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0000"/>
        </a:dk1>
        <a:lt1>
          <a:srgbClr val="FFFF99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C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000000"/>
        </a:dk1>
        <a:lt1>
          <a:srgbClr val="FFFF00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A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2FFAD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000000"/>
        </a:dk1>
        <a:lt1>
          <a:srgbClr val="FFFF99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CA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000000"/>
        </a:dk1>
        <a:lt1>
          <a:srgbClr val="66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B8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751</TotalTime>
  <Words>715</Words>
  <Application>Microsoft Office PowerPoint</Application>
  <PresentationFormat>Экран (4:3)</PresentationFormat>
  <Paragraphs>113</Paragraphs>
  <Slides>48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23</vt:i4>
      </vt:variant>
      <vt:variant>
        <vt:lpstr>Заголовки слайдов</vt:lpstr>
      </vt:variant>
      <vt:variant>
        <vt:i4>48</vt:i4>
      </vt:variant>
    </vt:vector>
  </HeadingPairs>
  <TitlesOfParts>
    <vt:vector size="90" baseType="lpstr">
      <vt:lpstr>Arial</vt:lpstr>
      <vt:lpstr>Arial Unicode MS</vt:lpstr>
      <vt:lpstr>Book Antiqua</vt:lpstr>
      <vt:lpstr>Calibri</vt:lpstr>
      <vt:lpstr>Century Gothic</vt:lpstr>
      <vt:lpstr>Constantia</vt:lpstr>
      <vt:lpstr>Georgia</vt:lpstr>
      <vt:lpstr>Monotype Corsiva</vt:lpstr>
      <vt:lpstr>Script MT Bold</vt:lpstr>
      <vt:lpstr>Snap ITC</vt:lpstr>
      <vt:lpstr>Tahoma</vt:lpstr>
      <vt:lpstr>Times New Roman</vt:lpstr>
      <vt:lpstr>Trebuchet MS</vt:lpstr>
      <vt:lpstr>Tw Cen MT Condensed</vt:lpstr>
      <vt:lpstr>Tw Cen MT Condensed Extra Bold</vt:lpstr>
      <vt:lpstr>Verdana</vt:lpstr>
      <vt:lpstr>Vivaldi</vt:lpstr>
      <vt:lpstr>Wingdings</vt:lpstr>
      <vt:lpstr>Wingdings 2</vt:lpstr>
      <vt:lpstr>Тема Office</vt:lpstr>
      <vt:lpstr>Потік</vt:lpstr>
      <vt:lpstr>1_Оформление по умолчанию</vt:lpstr>
      <vt:lpstr>1_Аптека</vt:lpstr>
      <vt:lpstr>Оформление по умолчанию</vt:lpstr>
      <vt:lpstr>2_Оформление по умолчанию</vt:lpstr>
      <vt:lpstr>Клен</vt:lpstr>
      <vt:lpstr>1_Тема Office</vt:lpstr>
      <vt:lpstr>2_Аптека</vt:lpstr>
      <vt:lpstr>4_Аптека</vt:lpstr>
      <vt:lpstr>5_Аптека</vt:lpstr>
      <vt:lpstr>3_Оформление по умолчанию</vt:lpstr>
      <vt:lpstr>8_Тема Office</vt:lpstr>
      <vt:lpstr>11_Тема Office</vt:lpstr>
      <vt:lpstr>13_Тема Office</vt:lpstr>
      <vt:lpstr>15_Тема Office</vt:lpstr>
      <vt:lpstr>16_Тема Office</vt:lpstr>
      <vt:lpstr>17_Тема Office</vt:lpstr>
      <vt:lpstr>18_Тема Office</vt:lpstr>
      <vt:lpstr>19_Тема Office</vt:lpstr>
      <vt:lpstr>3_Тема Office</vt:lpstr>
      <vt:lpstr>10_Тема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Майстер слова    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Біографія</vt:lpstr>
      <vt:lpstr>       Біографія</vt:lpstr>
      <vt:lpstr>Презентация PowerPoint</vt:lpstr>
      <vt:lpstr>Політична діяльність </vt:lpstr>
      <vt:lpstr>Презентация PowerPoint</vt:lpstr>
      <vt:lpstr>Презентация PowerPoint</vt:lpstr>
      <vt:lpstr>Презентация PowerPoint</vt:lpstr>
      <vt:lpstr>Нагороди</vt:lpstr>
      <vt:lpstr>Нагороди</vt:lpstr>
      <vt:lpstr>Презентация PowerPoint</vt:lpstr>
      <vt:lpstr>          Творчість</vt:lpstr>
      <vt:lpstr>Рання творчість</vt:lpstr>
      <vt:lpstr>Книги для дорослих</vt:lpstr>
      <vt:lpstr>Презентация PowerPoint</vt:lpstr>
      <vt:lpstr>Презентация PowerPoint</vt:lpstr>
      <vt:lpstr>Презентация PowerPoint</vt:lpstr>
      <vt:lpstr> Kниги для дітей</vt:lpstr>
      <vt:lpstr>  </vt:lpstr>
      <vt:lpstr>Павличко -перекладач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НІНА МАТВІЄНКО</vt:lpstr>
      <vt:lpstr>ВАСИЛЬ ЗІНКЕВИЧ</vt:lpstr>
      <vt:lpstr>ТАЇСІЯ ПОВАЛІЙ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Microsoft</cp:lastModifiedBy>
  <cp:revision>61</cp:revision>
  <dcterms:created xsi:type="dcterms:W3CDTF">2014-06-29T10:02:56Z</dcterms:created>
  <dcterms:modified xsi:type="dcterms:W3CDTF">2020-04-08T17:49:05Z</dcterms:modified>
</cp:coreProperties>
</file>